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61" r:id="rId5"/>
    <p:sldId id="262" r:id="rId6"/>
    <p:sldId id="263" r:id="rId7"/>
    <p:sldId id="266" r:id="rId8"/>
    <p:sldId id="267"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6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314464-BCBB-4CF4-9639-EE72860B73EF}" v="1" dt="2022-11-07T11:21:43.3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99"/>
    <p:restoredTop sz="94606"/>
  </p:normalViewPr>
  <p:slideViewPr>
    <p:cSldViewPr snapToGrid="0" snapToObjects="1">
      <p:cViewPr varScale="1">
        <p:scale>
          <a:sx n="114" d="100"/>
          <a:sy n="114" d="100"/>
        </p:scale>
        <p:origin x="912" y="108"/>
      </p:cViewPr>
      <p:guideLst/>
    </p:cSldViewPr>
  </p:slideViewPr>
  <p:outlineViewPr>
    <p:cViewPr>
      <p:scale>
        <a:sx n="33" d="100"/>
        <a:sy n="33" d="100"/>
      </p:scale>
      <p:origin x="0" y="-11472"/>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1" d="100"/>
          <a:sy n="51" d="100"/>
        </p:scale>
        <p:origin x="2697"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la Lyndby Christensen" userId="cdd0b8a4-d2c8-4e58-82a2-de6a0450bba1" providerId="ADAL" clId="{469068C3-030A-4F7A-8DC8-1C05B953DDC6}"/>
    <pc:docChg chg="addSld delSld modSld">
      <pc:chgData name="Ulla Lyndby Christensen" userId="cdd0b8a4-d2c8-4e58-82a2-de6a0450bba1" providerId="ADAL" clId="{469068C3-030A-4F7A-8DC8-1C05B953DDC6}" dt="2022-10-01T19:21:57.817" v="2" actId="2696"/>
      <pc:docMkLst>
        <pc:docMk/>
      </pc:docMkLst>
      <pc:sldChg chg="modSp mod">
        <pc:chgData name="Ulla Lyndby Christensen" userId="cdd0b8a4-d2c8-4e58-82a2-de6a0450bba1" providerId="ADAL" clId="{469068C3-030A-4F7A-8DC8-1C05B953DDC6}" dt="2022-10-01T19:21:45.639" v="0" actId="207"/>
        <pc:sldMkLst>
          <pc:docMk/>
          <pc:sldMk cId="1237176402" sldId="266"/>
        </pc:sldMkLst>
        <pc:spChg chg="mod">
          <ac:chgData name="Ulla Lyndby Christensen" userId="cdd0b8a4-d2c8-4e58-82a2-de6a0450bba1" providerId="ADAL" clId="{469068C3-030A-4F7A-8DC8-1C05B953DDC6}" dt="2022-10-01T19:21:45.639" v="0" actId="207"/>
          <ac:spMkLst>
            <pc:docMk/>
            <pc:sldMk cId="1237176402" sldId="266"/>
            <ac:spMk id="3" creationId="{00000000-0000-0000-0000-000000000000}"/>
          </ac:spMkLst>
        </pc:spChg>
      </pc:sldChg>
      <pc:sldChg chg="add del">
        <pc:chgData name="Ulla Lyndby Christensen" userId="cdd0b8a4-d2c8-4e58-82a2-de6a0450bba1" providerId="ADAL" clId="{469068C3-030A-4F7A-8DC8-1C05B953DDC6}" dt="2022-10-01T19:21:57.817" v="2" actId="2696"/>
        <pc:sldMkLst>
          <pc:docMk/>
          <pc:sldMk cId="3085132662" sldId="268"/>
        </pc:sldMkLst>
      </pc:sldChg>
      <pc:sldChg chg="add del replId">
        <pc:chgData name="Ulla Lyndby Christensen" userId="cdd0b8a4-d2c8-4e58-82a2-de6a0450bba1" providerId="ADAL" clId="{469068C3-030A-4F7A-8DC8-1C05B953DDC6}" dt="2022-10-01T19:21:57.817" v="2" actId="2696"/>
        <pc:sldMkLst>
          <pc:docMk/>
          <pc:sldMk cId="386747748" sldId="269"/>
        </pc:sldMkLst>
      </pc:sldChg>
      <pc:sldChg chg="add del replId">
        <pc:chgData name="Ulla Lyndby Christensen" userId="cdd0b8a4-d2c8-4e58-82a2-de6a0450bba1" providerId="ADAL" clId="{469068C3-030A-4F7A-8DC8-1C05B953DDC6}" dt="2022-10-01T19:21:57.817" v="2" actId="2696"/>
        <pc:sldMkLst>
          <pc:docMk/>
          <pc:sldMk cId="4268645637" sldId="270"/>
        </pc:sldMkLst>
      </pc:sldChg>
    </pc:docChg>
  </pc:docChgLst>
  <pc:docChgLst>
    <pc:chgData name="Info" userId="fdaa915e-7748-4a01-b7c5-c0ff956ae41e" providerId="ADAL" clId="{F4876FEF-3398-46DE-828C-FD7D15BB692A}"/>
    <pc:docChg chg="undo custSel addSld delSld modSld">
      <pc:chgData name="Info" userId="fdaa915e-7748-4a01-b7c5-c0ff956ae41e" providerId="ADAL" clId="{F4876FEF-3398-46DE-828C-FD7D15BB692A}" dt="2022-08-18T12:02:25.528" v="4187" actId="20577"/>
      <pc:docMkLst>
        <pc:docMk/>
      </pc:docMkLst>
      <pc:sldChg chg="addSp modSp mod modNotes">
        <pc:chgData name="Info" userId="fdaa915e-7748-4a01-b7c5-c0ff956ae41e" providerId="ADAL" clId="{F4876FEF-3398-46DE-828C-FD7D15BB692A}" dt="2022-08-18T12:01:54.853" v="4159" actId="20577"/>
        <pc:sldMkLst>
          <pc:docMk/>
          <pc:sldMk cId="1458777923" sldId="261"/>
        </pc:sldMkLst>
        <pc:spChg chg="add mod">
          <ac:chgData name="Info" userId="fdaa915e-7748-4a01-b7c5-c0ff956ae41e" providerId="ADAL" clId="{F4876FEF-3398-46DE-828C-FD7D15BB692A}" dt="2022-08-09T09:15:52.290" v="104" actId="207"/>
          <ac:spMkLst>
            <pc:docMk/>
            <pc:sldMk cId="1458777923" sldId="261"/>
            <ac:spMk id="2" creationId="{F57EE9C0-42A0-4A70-8D9D-649EC52A6F8A}"/>
          </ac:spMkLst>
        </pc:spChg>
        <pc:spChg chg="mod">
          <ac:chgData name="Info" userId="fdaa915e-7748-4a01-b7c5-c0ff956ae41e" providerId="ADAL" clId="{F4876FEF-3398-46DE-828C-FD7D15BB692A}" dt="2022-08-18T12:01:54.853" v="4159" actId="20577"/>
          <ac:spMkLst>
            <pc:docMk/>
            <pc:sldMk cId="1458777923" sldId="261"/>
            <ac:spMk id="3" creationId="{00000000-0000-0000-0000-000000000000}"/>
          </ac:spMkLst>
        </pc:spChg>
      </pc:sldChg>
      <pc:sldChg chg="addSp delSp modSp add mod modNotes">
        <pc:chgData name="Info" userId="fdaa915e-7748-4a01-b7c5-c0ff956ae41e" providerId="ADAL" clId="{F4876FEF-3398-46DE-828C-FD7D15BB692A}" dt="2022-08-09T09:26:40.370" v="1142" actId="20577"/>
        <pc:sldMkLst>
          <pc:docMk/>
          <pc:sldMk cId="2468814091" sldId="262"/>
        </pc:sldMkLst>
        <pc:spChg chg="mod">
          <ac:chgData name="Info" userId="fdaa915e-7748-4a01-b7c5-c0ff956ae41e" providerId="ADAL" clId="{F4876FEF-3398-46DE-828C-FD7D15BB692A}" dt="2022-08-09T09:16:38.068" v="177" actId="20577"/>
          <ac:spMkLst>
            <pc:docMk/>
            <pc:sldMk cId="2468814091" sldId="262"/>
            <ac:spMk id="2" creationId="{F57EE9C0-42A0-4A70-8D9D-649EC52A6F8A}"/>
          </ac:spMkLst>
        </pc:spChg>
        <pc:spChg chg="del mod">
          <ac:chgData name="Info" userId="fdaa915e-7748-4a01-b7c5-c0ff956ae41e" providerId="ADAL" clId="{F4876FEF-3398-46DE-828C-FD7D15BB692A}" dt="2022-08-09T09:16:50.527" v="180" actId="478"/>
          <ac:spMkLst>
            <pc:docMk/>
            <pc:sldMk cId="2468814091" sldId="262"/>
            <ac:spMk id="3" creationId="{00000000-0000-0000-0000-000000000000}"/>
          </ac:spMkLst>
        </pc:spChg>
        <pc:spChg chg="add del mod">
          <ac:chgData name="Info" userId="fdaa915e-7748-4a01-b7c5-c0ff956ae41e" providerId="ADAL" clId="{F4876FEF-3398-46DE-828C-FD7D15BB692A}" dt="2022-08-09T09:17:51.672" v="191" actId="14100"/>
          <ac:spMkLst>
            <pc:docMk/>
            <pc:sldMk cId="2468814091" sldId="262"/>
            <ac:spMk id="4" creationId="{2E6AE8CC-3FE9-E86F-406B-221825755CDE}"/>
          </ac:spMkLst>
        </pc:spChg>
        <pc:picChg chg="mod">
          <ac:chgData name="Info" userId="fdaa915e-7748-4a01-b7c5-c0ff956ae41e" providerId="ADAL" clId="{F4876FEF-3398-46DE-828C-FD7D15BB692A}" dt="2022-08-09T09:16:55.278" v="183" actId="1076"/>
          <ac:picMkLst>
            <pc:docMk/>
            <pc:sldMk cId="2468814091" sldId="262"/>
            <ac:picMk id="6" creationId="{00000000-0000-0000-0000-000000000000}"/>
          </ac:picMkLst>
        </pc:picChg>
        <pc:picChg chg="add del mod">
          <ac:chgData name="Info" userId="fdaa915e-7748-4a01-b7c5-c0ff956ae41e" providerId="ADAL" clId="{F4876FEF-3398-46DE-828C-FD7D15BB692A}" dt="2022-08-09T09:16:50.527" v="180" actId="478"/>
          <ac:picMkLst>
            <pc:docMk/>
            <pc:sldMk cId="2468814091" sldId="262"/>
            <ac:picMk id="1026" creationId="{D479236A-F02B-FD77-F716-D9F968C1B017}"/>
          </ac:picMkLst>
        </pc:picChg>
        <pc:picChg chg="add del mod">
          <ac:chgData name="Info" userId="fdaa915e-7748-4a01-b7c5-c0ff956ae41e" providerId="ADAL" clId="{F4876FEF-3398-46DE-828C-FD7D15BB692A}" dt="2022-08-09T09:16:56.071" v="184"/>
          <ac:picMkLst>
            <pc:docMk/>
            <pc:sldMk cId="2468814091" sldId="262"/>
            <ac:picMk id="1027" creationId="{5E0ADB9C-6C2F-488A-98D8-259CCDC68CC4}"/>
          </ac:picMkLst>
        </pc:picChg>
        <pc:picChg chg="add del mod">
          <ac:chgData name="Info" userId="fdaa915e-7748-4a01-b7c5-c0ff956ae41e" providerId="ADAL" clId="{F4876FEF-3398-46DE-828C-FD7D15BB692A}" dt="2022-08-09T09:17:51.672" v="191" actId="14100"/>
          <ac:picMkLst>
            <pc:docMk/>
            <pc:sldMk cId="2468814091" sldId="262"/>
            <ac:picMk id="1028" creationId="{410442C7-CB78-5752-426F-4F7411AF487C}"/>
          </ac:picMkLst>
        </pc:picChg>
      </pc:sldChg>
      <pc:sldChg chg="modSp add mod modNotes">
        <pc:chgData name="Info" userId="fdaa915e-7748-4a01-b7c5-c0ff956ae41e" providerId="ADAL" clId="{F4876FEF-3398-46DE-828C-FD7D15BB692A}" dt="2022-08-09T10:37:47.519" v="3250" actId="20577"/>
        <pc:sldMkLst>
          <pc:docMk/>
          <pc:sldMk cId="869687963" sldId="263"/>
        </pc:sldMkLst>
        <pc:spChg chg="mod">
          <ac:chgData name="Info" userId="fdaa915e-7748-4a01-b7c5-c0ff956ae41e" providerId="ADAL" clId="{F4876FEF-3398-46DE-828C-FD7D15BB692A}" dt="2022-08-09T09:24:55.167" v="994" actId="20577"/>
          <ac:spMkLst>
            <pc:docMk/>
            <pc:sldMk cId="869687963" sldId="263"/>
            <ac:spMk id="2" creationId="{F57EE9C0-42A0-4A70-8D9D-649EC52A6F8A}"/>
          </ac:spMkLst>
        </pc:spChg>
        <pc:spChg chg="mod">
          <ac:chgData name="Info" userId="fdaa915e-7748-4a01-b7c5-c0ff956ae41e" providerId="ADAL" clId="{F4876FEF-3398-46DE-828C-FD7D15BB692A}" dt="2022-08-09T10:33:25.776" v="2723" actId="1076"/>
          <ac:spMkLst>
            <pc:docMk/>
            <pc:sldMk cId="869687963" sldId="263"/>
            <ac:spMk id="3" creationId="{00000000-0000-0000-0000-000000000000}"/>
          </ac:spMkLst>
        </pc:spChg>
      </pc:sldChg>
      <pc:sldChg chg="delSp modSp add del mod">
        <pc:chgData name="Info" userId="fdaa915e-7748-4a01-b7c5-c0ff956ae41e" providerId="ADAL" clId="{F4876FEF-3398-46DE-828C-FD7D15BB692A}" dt="2022-08-18T11:57:48.043" v="4144" actId="2696"/>
        <pc:sldMkLst>
          <pc:docMk/>
          <pc:sldMk cId="403651607" sldId="264"/>
        </pc:sldMkLst>
        <pc:spChg chg="del">
          <ac:chgData name="Info" userId="fdaa915e-7748-4a01-b7c5-c0ff956ae41e" providerId="ADAL" clId="{F4876FEF-3398-46DE-828C-FD7D15BB692A}" dt="2022-08-09T10:25:07.131" v="1391" actId="478"/>
          <ac:spMkLst>
            <pc:docMk/>
            <pc:sldMk cId="403651607" sldId="264"/>
            <ac:spMk id="2" creationId="{F57EE9C0-42A0-4A70-8D9D-649EC52A6F8A}"/>
          </ac:spMkLst>
        </pc:spChg>
        <pc:spChg chg="mod">
          <ac:chgData name="Info" userId="fdaa915e-7748-4a01-b7c5-c0ff956ae41e" providerId="ADAL" clId="{F4876FEF-3398-46DE-828C-FD7D15BB692A}" dt="2022-08-09T10:25:20.535" v="1436" actId="20577"/>
          <ac:spMkLst>
            <pc:docMk/>
            <pc:sldMk cId="403651607" sldId="264"/>
            <ac:spMk id="3" creationId="{00000000-0000-0000-0000-000000000000}"/>
          </ac:spMkLst>
        </pc:spChg>
      </pc:sldChg>
      <pc:sldChg chg="add del">
        <pc:chgData name="Info" userId="fdaa915e-7748-4a01-b7c5-c0ff956ae41e" providerId="ADAL" clId="{F4876FEF-3398-46DE-828C-FD7D15BB692A}" dt="2022-08-18T11:57:48.043" v="4144" actId="2696"/>
        <pc:sldMkLst>
          <pc:docMk/>
          <pc:sldMk cId="3056952871" sldId="265"/>
        </pc:sldMkLst>
      </pc:sldChg>
      <pc:sldChg chg="modSp add mod modNotes">
        <pc:chgData name="Info" userId="fdaa915e-7748-4a01-b7c5-c0ff956ae41e" providerId="ADAL" clId="{F4876FEF-3398-46DE-828C-FD7D15BB692A}" dt="2022-08-09T10:36:42.350" v="3217" actId="20577"/>
        <pc:sldMkLst>
          <pc:docMk/>
          <pc:sldMk cId="1237176402" sldId="266"/>
        </pc:sldMkLst>
        <pc:spChg chg="mod">
          <ac:chgData name="Info" userId="fdaa915e-7748-4a01-b7c5-c0ff956ae41e" providerId="ADAL" clId="{F4876FEF-3398-46DE-828C-FD7D15BB692A}" dt="2022-08-09T10:32:30.828" v="2703" actId="20577"/>
          <ac:spMkLst>
            <pc:docMk/>
            <pc:sldMk cId="1237176402" sldId="266"/>
            <ac:spMk id="3" creationId="{00000000-0000-0000-0000-000000000000}"/>
          </ac:spMkLst>
        </pc:spChg>
      </pc:sldChg>
      <pc:sldChg chg="modSp add mod modNotes">
        <pc:chgData name="Info" userId="fdaa915e-7748-4a01-b7c5-c0ff956ae41e" providerId="ADAL" clId="{F4876FEF-3398-46DE-828C-FD7D15BB692A}" dt="2022-08-09T10:48:05.477" v="4143" actId="20577"/>
        <pc:sldMkLst>
          <pc:docMk/>
          <pc:sldMk cId="1268995907" sldId="267"/>
        </pc:sldMkLst>
        <pc:spChg chg="mod">
          <ac:chgData name="Info" userId="fdaa915e-7748-4a01-b7c5-c0ff956ae41e" providerId="ADAL" clId="{F4876FEF-3398-46DE-828C-FD7D15BB692A}" dt="2022-08-09T10:32:58.628" v="2720" actId="20577"/>
          <ac:spMkLst>
            <pc:docMk/>
            <pc:sldMk cId="1268995907" sldId="267"/>
            <ac:spMk id="2" creationId="{F57EE9C0-42A0-4A70-8D9D-649EC52A6F8A}"/>
          </ac:spMkLst>
        </pc:spChg>
        <pc:spChg chg="mod">
          <ac:chgData name="Info" userId="fdaa915e-7748-4a01-b7c5-c0ff956ae41e" providerId="ADAL" clId="{F4876FEF-3398-46DE-828C-FD7D15BB692A}" dt="2022-08-09T10:42:10.984" v="3764" actId="20577"/>
          <ac:spMkLst>
            <pc:docMk/>
            <pc:sldMk cId="1268995907" sldId="267"/>
            <ac:spMk id="3" creationId="{00000000-0000-0000-0000-000000000000}"/>
          </ac:spMkLst>
        </pc:spChg>
      </pc:sldChg>
      <pc:sldChg chg="new del">
        <pc:chgData name="Info" userId="fdaa915e-7748-4a01-b7c5-c0ff956ae41e" providerId="ADAL" clId="{F4876FEF-3398-46DE-828C-FD7D15BB692A}" dt="2022-08-18T12:02:05.151" v="4161" actId="680"/>
        <pc:sldMkLst>
          <pc:docMk/>
          <pc:sldMk cId="1089061792" sldId="268"/>
        </pc:sldMkLst>
      </pc:sldChg>
      <pc:sldChg chg="modSp add mod">
        <pc:chgData name="Info" userId="fdaa915e-7748-4a01-b7c5-c0ff956ae41e" providerId="ADAL" clId="{F4876FEF-3398-46DE-828C-FD7D15BB692A}" dt="2022-08-18T12:02:25.528" v="4187" actId="20577"/>
        <pc:sldMkLst>
          <pc:docMk/>
          <pc:sldMk cId="1927895561" sldId="268"/>
        </pc:sldMkLst>
        <pc:spChg chg="mod">
          <ac:chgData name="Info" userId="fdaa915e-7748-4a01-b7c5-c0ff956ae41e" providerId="ADAL" clId="{F4876FEF-3398-46DE-828C-FD7D15BB692A}" dt="2022-08-18T12:02:22.285" v="4186" actId="20577"/>
          <ac:spMkLst>
            <pc:docMk/>
            <pc:sldMk cId="1927895561" sldId="268"/>
            <ac:spMk id="2" creationId="{F57EE9C0-42A0-4A70-8D9D-649EC52A6F8A}"/>
          </ac:spMkLst>
        </pc:spChg>
        <pc:spChg chg="mod">
          <ac:chgData name="Info" userId="fdaa915e-7748-4a01-b7c5-c0ff956ae41e" providerId="ADAL" clId="{F4876FEF-3398-46DE-828C-FD7D15BB692A}" dt="2022-08-18T12:02:25.528" v="4187" actId="20577"/>
          <ac:spMkLst>
            <pc:docMk/>
            <pc:sldMk cId="1927895561" sldId="268"/>
            <ac:spMk id="3" creationId="{00000000-0000-0000-0000-000000000000}"/>
          </ac:spMkLst>
        </pc:spChg>
      </pc:sldChg>
    </pc:docChg>
  </pc:docChgLst>
  <pc:docChgLst>
    <pc:chgData name="Info" userId="fdaa915e-7748-4a01-b7c5-c0ff956ae41e" providerId="ADAL" clId="{469068C3-030A-4F7A-8DC8-1C05B953DDC6}"/>
    <pc:docChg chg="undo custSel delSld modSld">
      <pc:chgData name="Info" userId="fdaa915e-7748-4a01-b7c5-c0ff956ae41e" providerId="ADAL" clId="{469068C3-030A-4F7A-8DC8-1C05B953DDC6}" dt="2022-09-27T09:54:59.667" v="219" actId="255"/>
      <pc:docMkLst>
        <pc:docMk/>
      </pc:docMkLst>
      <pc:sldChg chg="modSp mod">
        <pc:chgData name="Info" userId="fdaa915e-7748-4a01-b7c5-c0ff956ae41e" providerId="ADAL" clId="{469068C3-030A-4F7A-8DC8-1C05B953DDC6}" dt="2022-09-27T09:54:59.667" v="219" actId="255"/>
        <pc:sldMkLst>
          <pc:docMk/>
          <pc:sldMk cId="1458777923" sldId="261"/>
        </pc:sldMkLst>
        <pc:spChg chg="mod">
          <ac:chgData name="Info" userId="fdaa915e-7748-4a01-b7c5-c0ff956ae41e" providerId="ADAL" clId="{469068C3-030A-4F7A-8DC8-1C05B953DDC6}" dt="2022-09-27T09:54:59.667" v="219" actId="255"/>
          <ac:spMkLst>
            <pc:docMk/>
            <pc:sldMk cId="1458777923" sldId="261"/>
            <ac:spMk id="2" creationId="{F57EE9C0-42A0-4A70-8D9D-649EC52A6F8A}"/>
          </ac:spMkLst>
        </pc:spChg>
        <pc:spChg chg="mod">
          <ac:chgData name="Info" userId="fdaa915e-7748-4a01-b7c5-c0ff956ae41e" providerId="ADAL" clId="{469068C3-030A-4F7A-8DC8-1C05B953DDC6}" dt="2022-09-27T09:28:47.966" v="35" actId="207"/>
          <ac:spMkLst>
            <pc:docMk/>
            <pc:sldMk cId="1458777923" sldId="261"/>
            <ac:spMk id="3" creationId="{00000000-0000-0000-0000-000000000000}"/>
          </ac:spMkLst>
        </pc:spChg>
      </pc:sldChg>
      <pc:sldChg chg="addSp delSp modSp mod">
        <pc:chgData name="Info" userId="fdaa915e-7748-4a01-b7c5-c0ff956ae41e" providerId="ADAL" clId="{469068C3-030A-4F7A-8DC8-1C05B953DDC6}" dt="2022-09-27T09:46:44.011" v="57" actId="207"/>
        <pc:sldMkLst>
          <pc:docMk/>
          <pc:sldMk cId="2468814091" sldId="262"/>
        </pc:sldMkLst>
        <pc:spChg chg="mod">
          <ac:chgData name="Info" userId="fdaa915e-7748-4a01-b7c5-c0ff956ae41e" providerId="ADAL" clId="{469068C3-030A-4F7A-8DC8-1C05B953DDC6}" dt="2022-09-27T09:46:44.011" v="57" actId="207"/>
          <ac:spMkLst>
            <pc:docMk/>
            <pc:sldMk cId="2468814091" sldId="262"/>
            <ac:spMk id="2" creationId="{F57EE9C0-42A0-4A70-8D9D-649EC52A6F8A}"/>
          </ac:spMkLst>
        </pc:spChg>
        <pc:picChg chg="add mod modCrop">
          <ac:chgData name="Info" userId="fdaa915e-7748-4a01-b7c5-c0ff956ae41e" providerId="ADAL" clId="{469068C3-030A-4F7A-8DC8-1C05B953DDC6}" dt="2022-09-27T09:46:39.230" v="56" actId="1076"/>
          <ac:picMkLst>
            <pc:docMk/>
            <pc:sldMk cId="2468814091" sldId="262"/>
            <ac:picMk id="5" creationId="{42ED51AB-6DB3-72E3-1BD0-C7DF6F6E3661}"/>
          </ac:picMkLst>
        </pc:picChg>
        <pc:picChg chg="mod">
          <ac:chgData name="Info" userId="fdaa915e-7748-4a01-b7c5-c0ff956ae41e" providerId="ADAL" clId="{469068C3-030A-4F7A-8DC8-1C05B953DDC6}" dt="2022-09-27T09:46:12.086" v="50" actId="1076"/>
          <ac:picMkLst>
            <pc:docMk/>
            <pc:sldMk cId="2468814091" sldId="262"/>
            <ac:picMk id="6" creationId="{00000000-0000-0000-0000-000000000000}"/>
          </ac:picMkLst>
        </pc:picChg>
        <pc:picChg chg="del">
          <ac:chgData name="Info" userId="fdaa915e-7748-4a01-b7c5-c0ff956ae41e" providerId="ADAL" clId="{469068C3-030A-4F7A-8DC8-1C05B953DDC6}" dt="2022-09-19T08:03:17.684" v="0" actId="478"/>
          <ac:picMkLst>
            <pc:docMk/>
            <pc:sldMk cId="2468814091" sldId="262"/>
            <ac:picMk id="1028" creationId="{410442C7-CB78-5752-426F-4F7411AF487C}"/>
          </ac:picMkLst>
        </pc:picChg>
      </pc:sldChg>
      <pc:sldChg chg="modSp mod">
        <pc:chgData name="Info" userId="fdaa915e-7748-4a01-b7c5-c0ff956ae41e" providerId="ADAL" clId="{469068C3-030A-4F7A-8DC8-1C05B953DDC6}" dt="2022-09-27T09:48:12.347" v="73" actId="20577"/>
        <pc:sldMkLst>
          <pc:docMk/>
          <pc:sldMk cId="869687963" sldId="263"/>
        </pc:sldMkLst>
        <pc:spChg chg="mod">
          <ac:chgData name="Info" userId="fdaa915e-7748-4a01-b7c5-c0ff956ae41e" providerId="ADAL" clId="{469068C3-030A-4F7A-8DC8-1C05B953DDC6}" dt="2022-09-27T09:47:53.764" v="70" actId="207"/>
          <ac:spMkLst>
            <pc:docMk/>
            <pc:sldMk cId="869687963" sldId="263"/>
            <ac:spMk id="2" creationId="{F57EE9C0-42A0-4A70-8D9D-649EC52A6F8A}"/>
          </ac:spMkLst>
        </pc:spChg>
        <pc:spChg chg="mod">
          <ac:chgData name="Info" userId="fdaa915e-7748-4a01-b7c5-c0ff956ae41e" providerId="ADAL" clId="{469068C3-030A-4F7A-8DC8-1C05B953DDC6}" dt="2022-09-27T09:48:12.347" v="73" actId="20577"/>
          <ac:spMkLst>
            <pc:docMk/>
            <pc:sldMk cId="869687963" sldId="263"/>
            <ac:spMk id="3" creationId="{00000000-0000-0000-0000-000000000000}"/>
          </ac:spMkLst>
        </pc:spChg>
      </pc:sldChg>
      <pc:sldChg chg="modSp mod">
        <pc:chgData name="Info" userId="fdaa915e-7748-4a01-b7c5-c0ff956ae41e" providerId="ADAL" clId="{469068C3-030A-4F7A-8DC8-1C05B953DDC6}" dt="2022-09-27T09:53:57.854" v="212" actId="207"/>
        <pc:sldMkLst>
          <pc:docMk/>
          <pc:sldMk cId="1237176402" sldId="266"/>
        </pc:sldMkLst>
        <pc:spChg chg="mod">
          <ac:chgData name="Info" userId="fdaa915e-7748-4a01-b7c5-c0ff956ae41e" providerId="ADAL" clId="{469068C3-030A-4F7A-8DC8-1C05B953DDC6}" dt="2022-09-27T09:53:57.854" v="212" actId="207"/>
          <ac:spMkLst>
            <pc:docMk/>
            <pc:sldMk cId="1237176402" sldId="266"/>
            <ac:spMk id="2" creationId="{F57EE9C0-42A0-4A70-8D9D-649EC52A6F8A}"/>
          </ac:spMkLst>
        </pc:spChg>
        <pc:spChg chg="mod">
          <ac:chgData name="Info" userId="fdaa915e-7748-4a01-b7c5-c0ff956ae41e" providerId="ADAL" clId="{469068C3-030A-4F7A-8DC8-1C05B953DDC6}" dt="2022-09-27T09:53:54.362" v="211" actId="207"/>
          <ac:spMkLst>
            <pc:docMk/>
            <pc:sldMk cId="1237176402" sldId="266"/>
            <ac:spMk id="3" creationId="{00000000-0000-0000-0000-000000000000}"/>
          </ac:spMkLst>
        </pc:spChg>
      </pc:sldChg>
      <pc:sldChg chg="modSp mod">
        <pc:chgData name="Info" userId="fdaa915e-7748-4a01-b7c5-c0ff956ae41e" providerId="ADAL" clId="{469068C3-030A-4F7A-8DC8-1C05B953DDC6}" dt="2022-09-27T09:54:41.176" v="218" actId="255"/>
        <pc:sldMkLst>
          <pc:docMk/>
          <pc:sldMk cId="1268995907" sldId="267"/>
        </pc:sldMkLst>
        <pc:spChg chg="mod">
          <ac:chgData name="Info" userId="fdaa915e-7748-4a01-b7c5-c0ff956ae41e" providerId="ADAL" clId="{469068C3-030A-4F7A-8DC8-1C05B953DDC6}" dt="2022-09-27T09:54:22.881" v="217" actId="207"/>
          <ac:spMkLst>
            <pc:docMk/>
            <pc:sldMk cId="1268995907" sldId="267"/>
            <ac:spMk id="2" creationId="{F57EE9C0-42A0-4A70-8D9D-649EC52A6F8A}"/>
          </ac:spMkLst>
        </pc:spChg>
        <pc:spChg chg="mod">
          <ac:chgData name="Info" userId="fdaa915e-7748-4a01-b7c5-c0ff956ae41e" providerId="ADAL" clId="{469068C3-030A-4F7A-8DC8-1C05B953DDC6}" dt="2022-09-27T09:54:41.176" v="218" actId="255"/>
          <ac:spMkLst>
            <pc:docMk/>
            <pc:sldMk cId="1268995907" sldId="267"/>
            <ac:spMk id="3" creationId="{00000000-0000-0000-0000-000000000000}"/>
          </ac:spMkLst>
        </pc:spChg>
      </pc:sldChg>
      <pc:sldChg chg="del">
        <pc:chgData name="Info" userId="fdaa915e-7748-4a01-b7c5-c0ff956ae41e" providerId="ADAL" clId="{469068C3-030A-4F7A-8DC8-1C05B953DDC6}" dt="2022-09-21T06:58:54.049" v="28" actId="2696"/>
        <pc:sldMkLst>
          <pc:docMk/>
          <pc:sldMk cId="1927895561" sldId="268"/>
        </pc:sldMkLst>
      </pc:sldChg>
    </pc:docChg>
  </pc:docChgLst>
  <pc:docChgLst>
    <pc:chgData name="Ulla Lyndby Christensen" userId="cdd0b8a4-d2c8-4e58-82a2-de6a0450bba1" providerId="ADAL" clId="{E8314464-BCBB-4CF4-9639-EE72860B73EF}"/>
    <pc:docChg chg="undo custSel modSld">
      <pc:chgData name="Ulla Lyndby Christensen" userId="cdd0b8a4-d2c8-4e58-82a2-de6a0450bba1" providerId="ADAL" clId="{E8314464-BCBB-4CF4-9639-EE72860B73EF}" dt="2022-11-07T12:38:48.875" v="240" actId="114"/>
      <pc:docMkLst>
        <pc:docMk/>
      </pc:docMkLst>
      <pc:sldChg chg="addSp modSp mod">
        <pc:chgData name="Ulla Lyndby Christensen" userId="cdd0b8a4-d2c8-4e58-82a2-de6a0450bba1" providerId="ADAL" clId="{E8314464-BCBB-4CF4-9639-EE72860B73EF}" dt="2022-11-07T12:17:31.797" v="200" actId="114"/>
        <pc:sldMkLst>
          <pc:docMk/>
          <pc:sldMk cId="2468814091" sldId="262"/>
        </pc:sldMkLst>
        <pc:spChg chg="add mod">
          <ac:chgData name="Ulla Lyndby Christensen" userId="cdd0b8a4-d2c8-4e58-82a2-de6a0450bba1" providerId="ADAL" clId="{E8314464-BCBB-4CF4-9639-EE72860B73EF}" dt="2022-11-07T12:17:31.797" v="200" actId="114"/>
          <ac:spMkLst>
            <pc:docMk/>
            <pc:sldMk cId="2468814091" sldId="262"/>
            <ac:spMk id="3" creationId="{BA1A4645-B9D4-F223-E41F-E6BE5036F228}"/>
          </ac:spMkLst>
        </pc:spChg>
        <pc:picChg chg="mod">
          <ac:chgData name="Ulla Lyndby Christensen" userId="cdd0b8a4-d2c8-4e58-82a2-de6a0450bba1" providerId="ADAL" clId="{E8314464-BCBB-4CF4-9639-EE72860B73EF}" dt="2022-11-07T11:22:49.048" v="75" actId="1076"/>
          <ac:picMkLst>
            <pc:docMk/>
            <pc:sldMk cId="2468814091" sldId="262"/>
            <ac:picMk id="5" creationId="{42ED51AB-6DB3-72E3-1BD0-C7DF6F6E3661}"/>
          </ac:picMkLst>
        </pc:picChg>
      </pc:sldChg>
      <pc:sldChg chg="addSp modSp mod">
        <pc:chgData name="Ulla Lyndby Christensen" userId="cdd0b8a4-d2c8-4e58-82a2-de6a0450bba1" providerId="ADAL" clId="{E8314464-BCBB-4CF4-9639-EE72860B73EF}" dt="2022-11-07T12:38:28.013" v="234" actId="20577"/>
        <pc:sldMkLst>
          <pc:docMk/>
          <pc:sldMk cId="869687963" sldId="263"/>
        </pc:sldMkLst>
        <pc:spChg chg="mod">
          <ac:chgData name="Ulla Lyndby Christensen" userId="cdd0b8a4-d2c8-4e58-82a2-de6a0450bba1" providerId="ADAL" clId="{E8314464-BCBB-4CF4-9639-EE72860B73EF}" dt="2022-11-07T11:36:01.179" v="104" actId="20577"/>
          <ac:spMkLst>
            <pc:docMk/>
            <pc:sldMk cId="869687963" sldId="263"/>
            <ac:spMk id="3" creationId="{00000000-0000-0000-0000-000000000000}"/>
          </ac:spMkLst>
        </pc:spChg>
        <pc:spChg chg="add mod">
          <ac:chgData name="Ulla Lyndby Christensen" userId="cdd0b8a4-d2c8-4e58-82a2-de6a0450bba1" providerId="ADAL" clId="{E8314464-BCBB-4CF4-9639-EE72860B73EF}" dt="2022-11-07T12:38:28.013" v="234" actId="20577"/>
          <ac:spMkLst>
            <pc:docMk/>
            <pc:sldMk cId="869687963" sldId="263"/>
            <ac:spMk id="5" creationId="{86207443-5221-B05B-B617-AAF6269BCAFC}"/>
          </ac:spMkLst>
        </pc:spChg>
      </pc:sldChg>
      <pc:sldChg chg="addSp modSp mod">
        <pc:chgData name="Ulla Lyndby Christensen" userId="cdd0b8a4-d2c8-4e58-82a2-de6a0450bba1" providerId="ADAL" clId="{E8314464-BCBB-4CF4-9639-EE72860B73EF}" dt="2022-11-07T12:38:48.875" v="240" actId="114"/>
        <pc:sldMkLst>
          <pc:docMk/>
          <pc:sldMk cId="1237176402" sldId="266"/>
        </pc:sldMkLst>
        <pc:spChg chg="mod">
          <ac:chgData name="Ulla Lyndby Christensen" userId="cdd0b8a4-d2c8-4e58-82a2-de6a0450bba1" providerId="ADAL" clId="{E8314464-BCBB-4CF4-9639-EE72860B73EF}" dt="2022-11-07T11:36:35.814" v="154" actId="20577"/>
          <ac:spMkLst>
            <pc:docMk/>
            <pc:sldMk cId="1237176402" sldId="266"/>
            <ac:spMk id="3" creationId="{00000000-0000-0000-0000-000000000000}"/>
          </ac:spMkLst>
        </pc:spChg>
        <pc:spChg chg="add mod">
          <ac:chgData name="Ulla Lyndby Christensen" userId="cdd0b8a4-d2c8-4e58-82a2-de6a0450bba1" providerId="ADAL" clId="{E8314464-BCBB-4CF4-9639-EE72860B73EF}" dt="2022-11-07T12:38:48.875" v="240" actId="114"/>
          <ac:spMkLst>
            <pc:docMk/>
            <pc:sldMk cId="1237176402" sldId="266"/>
            <ac:spMk id="5" creationId="{62F34B94-A8A1-DC7E-690D-E7147F184C7F}"/>
          </ac:spMkLst>
        </pc:spChg>
      </pc:sldChg>
      <pc:sldChg chg="modSp mod">
        <pc:chgData name="Ulla Lyndby Christensen" userId="cdd0b8a4-d2c8-4e58-82a2-de6a0450bba1" providerId="ADAL" clId="{E8314464-BCBB-4CF4-9639-EE72860B73EF}" dt="2022-11-07T11:23:19.605" v="78" actId="20577"/>
        <pc:sldMkLst>
          <pc:docMk/>
          <pc:sldMk cId="1268995907" sldId="267"/>
        </pc:sldMkLst>
        <pc:spChg chg="mod">
          <ac:chgData name="Ulla Lyndby Christensen" userId="cdd0b8a4-d2c8-4e58-82a2-de6a0450bba1" providerId="ADAL" clId="{E8314464-BCBB-4CF4-9639-EE72860B73EF}" dt="2022-11-07T11:23:19.605" v="78" actId="20577"/>
          <ac:spMkLst>
            <pc:docMk/>
            <pc:sldMk cId="1268995907" sldId="26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Rubik Almindelig" charset="0"/>
              </a:defRPr>
            </a:lvl1pPr>
          </a:lstStyle>
          <a:p>
            <a:endParaRPr lang="da-DK" dirty="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Rubik Almindelig" charset="0"/>
              </a:defRPr>
            </a:lvl1pPr>
          </a:lstStyle>
          <a:p>
            <a:fld id="{EA683797-A8B1-0848-8EA9-62D51DF752FA}" type="datetimeFigureOut">
              <a:rPr lang="da-DK" smtClean="0"/>
              <a:pPr/>
              <a:t>07-11-2022</a:t>
            </a:fld>
            <a:endParaRPr lang="da-DK"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Rubik Almindelig" charset="0"/>
              </a:defRPr>
            </a:lvl1pPr>
          </a:lstStyle>
          <a:p>
            <a:endParaRPr lang="da-DK"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Rubik Almindelig" charset="0"/>
              </a:defRPr>
            </a:lvl1pPr>
          </a:lstStyle>
          <a:p>
            <a:fld id="{8743F0BE-1284-1C4B-8021-85F011887C9F}" type="slidenum">
              <a:rPr lang="da-DK" smtClean="0"/>
              <a:pPr/>
              <a:t>‹nr.›</a:t>
            </a:fld>
            <a:endParaRPr lang="da-DK" dirty="0"/>
          </a:p>
        </p:txBody>
      </p:sp>
    </p:spTree>
    <p:extLst>
      <p:ext uri="{BB962C8B-B14F-4D97-AF65-F5344CB8AC3E}">
        <p14:creationId xmlns:p14="http://schemas.microsoft.com/office/powerpoint/2010/main" val="101027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Rubik Almindelig" charset="0"/>
        <a:ea typeface="+mn-ea"/>
        <a:cs typeface="+mn-cs"/>
      </a:defRPr>
    </a:lvl1pPr>
    <a:lvl2pPr marL="457200" algn="l" defTabSz="914400" rtl="0" eaLnBrk="1" latinLnBrk="0" hangingPunct="1">
      <a:defRPr sz="1200" b="0" i="0" kern="1200">
        <a:solidFill>
          <a:schemeClr val="tx1"/>
        </a:solidFill>
        <a:latin typeface="Rubik Almindelig" charset="0"/>
        <a:ea typeface="+mn-ea"/>
        <a:cs typeface="+mn-cs"/>
      </a:defRPr>
    </a:lvl2pPr>
    <a:lvl3pPr marL="914400" algn="l" defTabSz="914400" rtl="0" eaLnBrk="1" latinLnBrk="0" hangingPunct="1">
      <a:defRPr sz="1200" b="0" i="0" kern="1200">
        <a:solidFill>
          <a:schemeClr val="tx1"/>
        </a:solidFill>
        <a:latin typeface="Rubik Almindelig" charset="0"/>
        <a:ea typeface="+mn-ea"/>
        <a:cs typeface="+mn-cs"/>
      </a:defRPr>
    </a:lvl3pPr>
    <a:lvl4pPr marL="1371600" algn="l" defTabSz="914400" rtl="0" eaLnBrk="1" latinLnBrk="0" hangingPunct="1">
      <a:defRPr sz="1200" b="0" i="0" kern="1200">
        <a:solidFill>
          <a:schemeClr val="tx1"/>
        </a:solidFill>
        <a:latin typeface="Rubik Almindelig" charset="0"/>
        <a:ea typeface="+mn-ea"/>
        <a:cs typeface="+mn-cs"/>
      </a:defRPr>
    </a:lvl4pPr>
    <a:lvl5pPr marL="1828800" algn="l" defTabSz="914400" rtl="0" eaLnBrk="1" latinLnBrk="0" hangingPunct="1">
      <a:defRPr sz="1200" b="0" i="0" kern="1200">
        <a:solidFill>
          <a:schemeClr val="tx1"/>
        </a:solidFill>
        <a:latin typeface="Rubik Almindelig"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Læs mere om redskaberne i ”Telefonrådgivning – en grundbog” fra s. 49.</a:t>
            </a:r>
          </a:p>
        </p:txBody>
      </p:sp>
      <p:sp>
        <p:nvSpPr>
          <p:cNvPr id="4" name="Pladsholder til slidenummer 3"/>
          <p:cNvSpPr>
            <a:spLocks noGrp="1"/>
          </p:cNvSpPr>
          <p:nvPr>
            <p:ph type="sldNum" sz="quarter" idx="5"/>
          </p:nvPr>
        </p:nvSpPr>
        <p:spPr/>
        <p:txBody>
          <a:bodyPr/>
          <a:lstStyle/>
          <a:p>
            <a:fld id="{8743F0BE-1284-1C4B-8021-85F011887C9F}" type="slidenum">
              <a:rPr lang="da-DK" smtClean="0"/>
              <a:pPr/>
              <a:t>1</a:t>
            </a:fld>
            <a:endParaRPr lang="da-DK" dirty="0"/>
          </a:p>
        </p:txBody>
      </p:sp>
    </p:spTree>
    <p:extLst>
      <p:ext uri="{BB962C8B-B14F-4D97-AF65-F5344CB8AC3E}">
        <p14:creationId xmlns:p14="http://schemas.microsoft.com/office/powerpoint/2010/main" val="3125459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Fortæl deltagerne:</a:t>
            </a:r>
          </a:p>
          <a:p>
            <a:pPr marL="171450" indent="-171450">
              <a:buFont typeface="Arial" panose="020B0604020202020204" pitchFamily="34" charset="0"/>
              <a:buChar char="•"/>
            </a:pPr>
            <a:r>
              <a:rPr lang="da-DK" dirty="0"/>
              <a:t>Hvad kan vi bruge domæneteori til?</a:t>
            </a:r>
          </a:p>
          <a:p>
            <a:pPr marL="171450" indent="-171450">
              <a:buFont typeface="Arial" panose="020B0604020202020204" pitchFamily="34" charset="0"/>
              <a:buChar char="•"/>
            </a:pPr>
            <a:r>
              <a:rPr lang="da-DK" dirty="0"/>
              <a:t>Forklar de tre domæner, og hvordan de kan bruges som forskellige </a:t>
            </a:r>
            <a:r>
              <a:rPr lang="da-DK" dirty="0" err="1"/>
              <a:t>optikker</a:t>
            </a:r>
            <a:r>
              <a:rPr lang="da-DK" dirty="0"/>
              <a:t> eller forståelseshorisonter, som vi har betragte brugeren og vedkommendes problematik med eller fra.</a:t>
            </a:r>
          </a:p>
          <a:p>
            <a:pPr marL="171450" indent="-171450">
              <a:buFont typeface="Arial" panose="020B0604020202020204" pitchFamily="34" charset="0"/>
              <a:buChar char="•"/>
            </a:pPr>
            <a:r>
              <a:rPr lang="da-DK" dirty="0"/>
              <a:t>Fortæl og giv evt. eksempel på, hvordan det kan gøre, at man taler forbi hinanden eller måske ligefrem skabe konflikt i samtalen, hvis bruger og rådgiver taler ud fra forskellige domæner.</a:t>
            </a:r>
          </a:p>
          <a:p>
            <a:pPr marL="171450" indent="-171450">
              <a:buFont typeface="Arial" panose="020B0604020202020204" pitchFamily="34" charset="0"/>
              <a:buChar char="•"/>
            </a:pPr>
            <a:r>
              <a:rPr lang="da-DK" dirty="0"/>
              <a:t>Forklar, at rådgiveren kan blive opmærksom på dette og enten rykke over i brugerens domæne eller metakommunikere om de forskellige udgangspunkter, de taler ud fra og evt. udfordre brugeren til at rykke med over i et andet domæne.</a:t>
            </a:r>
          </a:p>
          <a:p>
            <a:pPr marL="171450" indent="-171450">
              <a:buFont typeface="Arial" panose="020B0604020202020204" pitchFamily="34" charset="0"/>
              <a:buChar char="•"/>
            </a:pPr>
            <a:endParaRPr lang="da-DK" dirty="0"/>
          </a:p>
          <a:p>
            <a:pPr marL="171450" indent="-171450">
              <a:buFont typeface="Arial" panose="020B0604020202020204" pitchFamily="34" charset="0"/>
              <a:buChar char="•"/>
            </a:pPr>
            <a:endParaRPr lang="da-DK" dirty="0"/>
          </a:p>
        </p:txBody>
      </p:sp>
      <p:sp>
        <p:nvSpPr>
          <p:cNvPr id="4" name="Pladsholder til slidenummer 3"/>
          <p:cNvSpPr>
            <a:spLocks noGrp="1"/>
          </p:cNvSpPr>
          <p:nvPr>
            <p:ph type="sldNum" sz="quarter" idx="5"/>
          </p:nvPr>
        </p:nvSpPr>
        <p:spPr/>
        <p:txBody>
          <a:bodyPr/>
          <a:lstStyle/>
          <a:p>
            <a:fld id="{8743F0BE-1284-1C4B-8021-85F011887C9F}" type="slidenum">
              <a:rPr lang="da-DK" smtClean="0"/>
              <a:pPr/>
              <a:t>2</a:t>
            </a:fld>
            <a:endParaRPr lang="da-DK" dirty="0"/>
          </a:p>
        </p:txBody>
      </p:sp>
    </p:spTree>
    <p:extLst>
      <p:ext uri="{BB962C8B-B14F-4D97-AF65-F5344CB8AC3E}">
        <p14:creationId xmlns:p14="http://schemas.microsoft.com/office/powerpoint/2010/main" val="2602732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Fortæl deltagerne:</a:t>
            </a:r>
          </a:p>
          <a:p>
            <a:pPr marL="171450" indent="-171450">
              <a:buFont typeface="Arial" panose="020B0604020202020204" pitchFamily="34" charset="0"/>
              <a:buChar char="•"/>
            </a:pPr>
            <a:r>
              <a:rPr lang="da-DK" dirty="0"/>
              <a:t>Hvordan metakommunikation er særligt vigtigt i telefonrådgivning, hvor vi ikke kan se brugeren og vedkommendes reaktioner. </a:t>
            </a:r>
          </a:p>
          <a:p>
            <a:pPr marL="171450" indent="-171450">
              <a:buFont typeface="Arial" panose="020B0604020202020204" pitchFamily="34" charset="0"/>
              <a:buChar char="•"/>
            </a:pPr>
            <a:r>
              <a:rPr lang="da-DK" dirty="0"/>
              <a:t>At det selvfølgelig også er vigtigt ikke at overdrive brugen af metakommunikation, så det kommer til at virke indstuderet og kunstigt.</a:t>
            </a:r>
          </a:p>
          <a:p>
            <a:pPr marL="171450" indent="-171450">
              <a:buFont typeface="Arial" panose="020B0604020202020204" pitchFamily="34" charset="0"/>
              <a:buChar char="•"/>
            </a:pPr>
            <a:r>
              <a:rPr lang="da-DK" dirty="0"/>
              <a:t>I den efterfølgende slide kommer et eksempel fra Kræftens Bekæmpelse på, hvordan og hvornår de bruger metakommunikation i deres rådgivning.</a:t>
            </a:r>
          </a:p>
        </p:txBody>
      </p:sp>
      <p:sp>
        <p:nvSpPr>
          <p:cNvPr id="4" name="Pladsholder til slidenummer 3"/>
          <p:cNvSpPr>
            <a:spLocks noGrp="1"/>
          </p:cNvSpPr>
          <p:nvPr>
            <p:ph type="sldNum" sz="quarter" idx="5"/>
          </p:nvPr>
        </p:nvSpPr>
        <p:spPr/>
        <p:txBody>
          <a:bodyPr/>
          <a:lstStyle/>
          <a:p>
            <a:fld id="{8743F0BE-1284-1C4B-8021-85F011887C9F}" type="slidenum">
              <a:rPr lang="da-DK" smtClean="0"/>
              <a:pPr/>
              <a:t>3</a:t>
            </a:fld>
            <a:endParaRPr lang="da-DK" dirty="0"/>
          </a:p>
        </p:txBody>
      </p:sp>
    </p:spTree>
    <p:extLst>
      <p:ext uri="{BB962C8B-B14F-4D97-AF65-F5344CB8AC3E}">
        <p14:creationId xmlns:p14="http://schemas.microsoft.com/office/powerpoint/2010/main" val="3910816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171450" indent="-171450">
              <a:buFont typeface="Arial" panose="020B0604020202020204" pitchFamily="34" charset="0"/>
              <a:buChar char="•"/>
            </a:pPr>
            <a:r>
              <a:rPr lang="da-DK" dirty="0"/>
              <a:t>Læs evt. eksemplet højt</a:t>
            </a:r>
          </a:p>
        </p:txBody>
      </p:sp>
      <p:sp>
        <p:nvSpPr>
          <p:cNvPr id="4" name="Pladsholder til slidenummer 3"/>
          <p:cNvSpPr>
            <a:spLocks noGrp="1"/>
          </p:cNvSpPr>
          <p:nvPr>
            <p:ph type="sldNum" sz="quarter" idx="5"/>
          </p:nvPr>
        </p:nvSpPr>
        <p:spPr/>
        <p:txBody>
          <a:bodyPr/>
          <a:lstStyle/>
          <a:p>
            <a:fld id="{8743F0BE-1284-1C4B-8021-85F011887C9F}" type="slidenum">
              <a:rPr lang="da-DK" smtClean="0"/>
              <a:pPr/>
              <a:t>4</a:t>
            </a:fld>
            <a:endParaRPr lang="da-DK" dirty="0"/>
          </a:p>
        </p:txBody>
      </p:sp>
    </p:spTree>
    <p:extLst>
      <p:ext uri="{BB962C8B-B14F-4D97-AF65-F5344CB8AC3E}">
        <p14:creationId xmlns:p14="http://schemas.microsoft.com/office/powerpoint/2010/main" val="216790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Fortæl deltagerne:</a:t>
            </a:r>
          </a:p>
          <a:p>
            <a:pPr marL="171450" indent="-171450">
              <a:buFont typeface="Arial" panose="020B0604020202020204" pitchFamily="34" charset="0"/>
              <a:buChar char="•"/>
            </a:pPr>
            <a:r>
              <a:rPr lang="da-DK" dirty="0"/>
              <a:t>Hvordan aktiv lytning også er en måde at arbejde med relationen til brugerne på</a:t>
            </a:r>
          </a:p>
          <a:p>
            <a:pPr marL="171450" indent="-171450">
              <a:buFont typeface="Arial" panose="020B0604020202020204" pitchFamily="34" charset="0"/>
              <a:buChar char="•"/>
            </a:pPr>
            <a:r>
              <a:rPr lang="da-DK" dirty="0"/>
              <a:t>Hvad der ligger i Carl Rogers tre faktorer, som ifølge ham er afgørende for at sikre en god kontakt til brugeren (se s. 57)</a:t>
            </a:r>
          </a:p>
          <a:p>
            <a:pPr marL="171450" indent="-171450">
              <a:buFont typeface="Arial" panose="020B0604020202020204" pitchFamily="34" charset="0"/>
              <a:buChar char="•"/>
            </a:pPr>
            <a:r>
              <a:rPr lang="da-DK" dirty="0"/>
              <a:t>Hvad forskellen er på empati og sympati – og introducér begrebet resonans (se evt. s. 58)</a:t>
            </a:r>
          </a:p>
          <a:p>
            <a:pPr marL="171450" indent="-171450">
              <a:buFont typeface="Arial" panose="020B0604020202020204" pitchFamily="34" charset="0"/>
              <a:buChar char="•"/>
            </a:pPr>
            <a:r>
              <a:rPr lang="da-DK" dirty="0"/>
              <a:t>Introducer også spejling som en måde at lytte aktivt på (se evt. s. 60)</a:t>
            </a:r>
          </a:p>
          <a:p>
            <a:pPr marL="171450" indent="-171450">
              <a:buFont typeface="Arial" panose="020B0604020202020204" pitchFamily="34" charset="0"/>
              <a:buChar char="•"/>
            </a:pPr>
            <a:r>
              <a:rPr lang="da-DK" dirty="0"/>
              <a:t>Hvad det afstedkommer i os at blive mødt med empati og lydhørhed og at vi gennem aktiv lytning validerer deres selvoplevelse (se evt. s. 58)</a:t>
            </a:r>
          </a:p>
        </p:txBody>
      </p:sp>
      <p:sp>
        <p:nvSpPr>
          <p:cNvPr id="4" name="Pladsholder til slidenummer 3"/>
          <p:cNvSpPr>
            <a:spLocks noGrp="1"/>
          </p:cNvSpPr>
          <p:nvPr>
            <p:ph type="sldNum" sz="quarter" idx="5"/>
          </p:nvPr>
        </p:nvSpPr>
        <p:spPr/>
        <p:txBody>
          <a:bodyPr/>
          <a:lstStyle/>
          <a:p>
            <a:fld id="{8743F0BE-1284-1C4B-8021-85F011887C9F}" type="slidenum">
              <a:rPr lang="da-DK" smtClean="0"/>
              <a:pPr/>
              <a:t>5</a:t>
            </a:fld>
            <a:endParaRPr lang="da-DK" dirty="0"/>
          </a:p>
        </p:txBody>
      </p:sp>
    </p:spTree>
    <p:extLst>
      <p:ext uri="{BB962C8B-B14F-4D97-AF65-F5344CB8AC3E}">
        <p14:creationId xmlns:p14="http://schemas.microsoft.com/office/powerpoint/2010/main" val="1903914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41AD113-C9CB-B448-A033-FF13A2A5FBE4}" type="datetimeFigureOut">
              <a:rPr lang="da-DK" smtClean="0"/>
              <a:t>07-11-2022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182413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41AD113-C9CB-B448-A033-FF13A2A5FBE4}" type="datetimeFigureOut">
              <a:rPr lang="da-DK" smtClean="0"/>
              <a:t>07-11-2022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183830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2" y="365125"/>
            <a:ext cx="2628900" cy="5811838"/>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838202"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41AD113-C9CB-B448-A033-FF13A2A5FBE4}" type="datetimeFigureOut">
              <a:rPr lang="da-DK" smtClean="0"/>
              <a:t>07-11-2022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500871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41AD113-C9CB-B448-A033-FF13A2A5FBE4}" type="datetimeFigureOut">
              <a:rPr lang="da-DK" smtClean="0"/>
              <a:t>07-11-2022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72038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1" y="1709742"/>
            <a:ext cx="10515600" cy="2852737"/>
          </a:xfrm>
        </p:spPr>
        <p:txBody>
          <a:bodyPr anchor="b"/>
          <a:lstStyle>
            <a:lvl1pPr>
              <a:defRPr sz="6000"/>
            </a:lvl1pPr>
          </a:lstStyle>
          <a:p>
            <a:r>
              <a:rPr lang="da-DK"/>
              <a:t>Klik for at redigere titeltypografien i masteren</a:t>
            </a:r>
          </a:p>
        </p:txBody>
      </p:sp>
      <p:sp>
        <p:nvSpPr>
          <p:cNvPr id="3" name="Pladsholder til tekst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da-DK"/>
              <a:t>Rediger teksttypografien i masteren</a:t>
            </a:r>
          </a:p>
        </p:txBody>
      </p:sp>
      <p:sp>
        <p:nvSpPr>
          <p:cNvPr id="4" name="Pladsholder til dato 3"/>
          <p:cNvSpPr>
            <a:spLocks noGrp="1"/>
          </p:cNvSpPr>
          <p:nvPr>
            <p:ph type="dt" sz="half" idx="10"/>
          </p:nvPr>
        </p:nvSpPr>
        <p:spPr/>
        <p:txBody>
          <a:bodyPr/>
          <a:lstStyle/>
          <a:p>
            <a:fld id="{941AD113-C9CB-B448-A033-FF13A2A5FBE4}" type="datetimeFigureOut">
              <a:rPr lang="da-DK" smtClean="0"/>
              <a:t>07-11-2022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211110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941AD113-C9CB-B448-A033-FF13A2A5FBE4}" type="datetimeFigureOut">
              <a:rPr lang="da-DK" smtClean="0"/>
              <a:t>07-11-2022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65705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9"/>
            <a:ext cx="10515600" cy="1325563"/>
          </a:xfrm>
        </p:spPr>
        <p:txBody>
          <a:bodyPr/>
          <a:lstStyle/>
          <a:p>
            <a:r>
              <a:rPr lang="da-DK"/>
              <a:t>Klik for at redigere titeltypografien i masteren</a:t>
            </a:r>
          </a:p>
        </p:txBody>
      </p:sp>
      <p:sp>
        <p:nvSpPr>
          <p:cNvPr id="3" name="Pladsholder til tekst 2"/>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da-DK"/>
              <a:t>Rediger teksttypografien i masteren</a:t>
            </a:r>
          </a:p>
        </p:txBody>
      </p:sp>
      <p:sp>
        <p:nvSpPr>
          <p:cNvPr id="4" name="Pladsholder til indhold 3"/>
          <p:cNvSpPr>
            <a:spLocks noGrp="1"/>
          </p:cNvSpPr>
          <p:nvPr>
            <p:ph sz="half" idx="2"/>
          </p:nvPr>
        </p:nvSpPr>
        <p:spPr>
          <a:xfrm>
            <a:off x="839789"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2" y="1681163"/>
            <a:ext cx="5183188"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da-DK"/>
              <a:t>Rediger teksttypografien i masteren</a:t>
            </a:r>
          </a:p>
        </p:txBody>
      </p:sp>
      <p:sp>
        <p:nvSpPr>
          <p:cNvPr id="6" name="Pladsholder til indhold 5"/>
          <p:cNvSpPr>
            <a:spLocks noGrp="1"/>
          </p:cNvSpPr>
          <p:nvPr>
            <p:ph sz="quarter" idx="4"/>
          </p:nvPr>
        </p:nvSpPr>
        <p:spPr>
          <a:xfrm>
            <a:off x="6172202"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941AD113-C9CB-B448-A033-FF13A2A5FBE4}" type="datetimeFigureOut">
              <a:rPr lang="da-DK" smtClean="0"/>
              <a:t>07-11-2022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75208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fld id="{941AD113-C9CB-B448-A033-FF13A2A5FBE4}" type="datetimeFigureOut">
              <a:rPr lang="da-DK" smtClean="0"/>
              <a:t>07-11-2022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21057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41AD113-C9CB-B448-A033-FF13A2A5FBE4}" type="datetimeFigureOut">
              <a:rPr lang="da-DK" smtClean="0"/>
              <a:t>07-11-2022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2312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da-DK"/>
              <a:t>Rediger teksttypografien i masteren</a:t>
            </a:r>
          </a:p>
        </p:txBody>
      </p:sp>
      <p:sp>
        <p:nvSpPr>
          <p:cNvPr id="5" name="Pladsholder til dato 4"/>
          <p:cNvSpPr>
            <a:spLocks noGrp="1"/>
          </p:cNvSpPr>
          <p:nvPr>
            <p:ph type="dt" sz="half" idx="10"/>
          </p:nvPr>
        </p:nvSpPr>
        <p:spPr/>
        <p:txBody>
          <a:bodyPr/>
          <a:lstStyle/>
          <a:p>
            <a:fld id="{941AD113-C9CB-B448-A033-FF13A2A5FBE4}" type="datetimeFigureOut">
              <a:rPr lang="da-DK" smtClean="0"/>
              <a:t>07-11-2022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2115658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p:cNvSpPr>
            <a:spLocks noGrp="1"/>
          </p:cNvSpPr>
          <p:nvPr>
            <p:ph type="pic" idx="1"/>
          </p:nvPr>
        </p:nvSpPr>
        <p:spPr>
          <a:xfrm>
            <a:off x="5183188" y="987429"/>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da-DK"/>
              <a:t>Rediger teksttypografien i masteren</a:t>
            </a:r>
          </a:p>
        </p:txBody>
      </p:sp>
      <p:sp>
        <p:nvSpPr>
          <p:cNvPr id="5" name="Pladsholder til dato 4"/>
          <p:cNvSpPr>
            <a:spLocks noGrp="1"/>
          </p:cNvSpPr>
          <p:nvPr>
            <p:ph type="dt" sz="half" idx="10"/>
          </p:nvPr>
        </p:nvSpPr>
        <p:spPr/>
        <p:txBody>
          <a:bodyPr/>
          <a:lstStyle/>
          <a:p>
            <a:fld id="{941AD113-C9CB-B448-A033-FF13A2A5FBE4}" type="datetimeFigureOut">
              <a:rPr lang="da-DK" smtClean="0"/>
              <a:t>07-11-2022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317EA33B-EA37-DD45-9785-0BDF6C40A7C0}" type="slidenum">
              <a:rPr lang="da-DK" smtClean="0"/>
              <a:t>‹nr.›</a:t>
            </a:fld>
            <a:endParaRPr lang="da-DK"/>
          </a:p>
        </p:txBody>
      </p:sp>
    </p:spTree>
    <p:extLst>
      <p:ext uri="{BB962C8B-B14F-4D97-AF65-F5344CB8AC3E}">
        <p14:creationId xmlns:p14="http://schemas.microsoft.com/office/powerpoint/2010/main" val="199222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Rubik Almindelig" charset="0"/>
              </a:defRPr>
            </a:lvl1pPr>
          </a:lstStyle>
          <a:p>
            <a:fld id="{941AD113-C9CB-B448-A033-FF13A2A5FBE4}" type="datetimeFigureOut">
              <a:rPr lang="da-DK" smtClean="0"/>
              <a:pPr/>
              <a:t>07-11-2022</a:t>
            </a:fld>
            <a:endParaRPr lang="da-DK" dirty="0"/>
          </a:p>
        </p:txBody>
      </p:sp>
      <p:sp>
        <p:nvSpPr>
          <p:cNvPr id="5" name="Pladsholder til sidefod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Rubik Almindelig" charset="0"/>
              </a:defRPr>
            </a:lvl1pPr>
          </a:lstStyle>
          <a:p>
            <a:endParaRPr lang="da-DK" dirty="0"/>
          </a:p>
        </p:txBody>
      </p:sp>
      <p:sp>
        <p:nvSpPr>
          <p:cNvPr id="6" name="Pladsholder til slidenumm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Rubik Almindelig" charset="0"/>
              </a:defRPr>
            </a:lvl1pPr>
          </a:lstStyle>
          <a:p>
            <a:fld id="{317EA33B-EA37-DD45-9785-0BDF6C40A7C0}" type="slidenum">
              <a:rPr lang="da-DK" smtClean="0"/>
              <a:pPr/>
              <a:t>‹nr.›</a:t>
            </a:fld>
            <a:endParaRPr lang="da-DK" dirty="0"/>
          </a:p>
        </p:txBody>
      </p:sp>
    </p:spTree>
    <p:extLst>
      <p:ext uri="{BB962C8B-B14F-4D97-AF65-F5344CB8AC3E}">
        <p14:creationId xmlns:p14="http://schemas.microsoft.com/office/powerpoint/2010/main" val="1925650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354" rtl="0" eaLnBrk="1" latinLnBrk="0" hangingPunct="1">
        <a:lnSpc>
          <a:spcPct val="90000"/>
        </a:lnSpc>
        <a:spcBef>
          <a:spcPct val="0"/>
        </a:spcBef>
        <a:buNone/>
        <a:defRPr sz="4400" b="0" i="0" kern="1200">
          <a:solidFill>
            <a:schemeClr val="tx1"/>
          </a:solidFill>
          <a:latin typeface="Rubik Almindelig" charset="0"/>
          <a:ea typeface="+mj-ea"/>
          <a:cs typeface="+mj-cs"/>
        </a:defRPr>
      </a:lvl1pPr>
    </p:titleStyle>
    <p:bodyStyle>
      <a:lvl1pPr marL="228589" indent="-228589" algn="l" defTabSz="914354" rtl="0" eaLnBrk="1" latinLnBrk="0" hangingPunct="1">
        <a:lnSpc>
          <a:spcPct val="90000"/>
        </a:lnSpc>
        <a:spcBef>
          <a:spcPts val="1000"/>
        </a:spcBef>
        <a:buFont typeface="Arial"/>
        <a:buChar char="•"/>
        <a:defRPr sz="2800" b="0" i="0" kern="1200">
          <a:solidFill>
            <a:schemeClr val="tx1"/>
          </a:solidFill>
          <a:latin typeface="Rubik Almindelig" charset="0"/>
          <a:ea typeface="+mn-ea"/>
          <a:cs typeface="+mn-cs"/>
        </a:defRPr>
      </a:lvl1pPr>
      <a:lvl2pPr marL="685766" indent="-228589" algn="l" defTabSz="914354" rtl="0" eaLnBrk="1" latinLnBrk="0" hangingPunct="1">
        <a:lnSpc>
          <a:spcPct val="90000"/>
        </a:lnSpc>
        <a:spcBef>
          <a:spcPts val="500"/>
        </a:spcBef>
        <a:buFont typeface="Arial"/>
        <a:buChar char="•"/>
        <a:defRPr sz="2400" b="0" i="0" kern="1200">
          <a:solidFill>
            <a:schemeClr val="tx1"/>
          </a:solidFill>
          <a:latin typeface="Rubik Almindelig" charset="0"/>
          <a:ea typeface="+mn-ea"/>
          <a:cs typeface="+mn-cs"/>
        </a:defRPr>
      </a:lvl2pPr>
      <a:lvl3pPr marL="1142942" indent="-228589" algn="l" defTabSz="914354" rtl="0" eaLnBrk="1" latinLnBrk="0" hangingPunct="1">
        <a:lnSpc>
          <a:spcPct val="90000"/>
        </a:lnSpc>
        <a:spcBef>
          <a:spcPts val="500"/>
        </a:spcBef>
        <a:buFont typeface="Arial"/>
        <a:buChar char="•"/>
        <a:defRPr sz="2000" b="0" i="0" kern="1200">
          <a:solidFill>
            <a:schemeClr val="tx1"/>
          </a:solidFill>
          <a:latin typeface="Rubik Almindelig" charset="0"/>
          <a:ea typeface="+mn-ea"/>
          <a:cs typeface="+mn-cs"/>
        </a:defRPr>
      </a:lvl3pPr>
      <a:lvl4pPr marL="1600120" indent="-228589" algn="l" defTabSz="914354" rtl="0" eaLnBrk="1" latinLnBrk="0" hangingPunct="1">
        <a:lnSpc>
          <a:spcPct val="90000"/>
        </a:lnSpc>
        <a:spcBef>
          <a:spcPts val="500"/>
        </a:spcBef>
        <a:buFont typeface="Arial"/>
        <a:buChar char="•"/>
        <a:defRPr sz="1800" b="0" i="0" kern="1200">
          <a:solidFill>
            <a:schemeClr val="tx1"/>
          </a:solidFill>
          <a:latin typeface="Rubik Almindelig" charset="0"/>
          <a:ea typeface="+mn-ea"/>
          <a:cs typeface="+mn-cs"/>
        </a:defRPr>
      </a:lvl4pPr>
      <a:lvl5pPr marL="2057298" indent="-228589" algn="l" defTabSz="914354" rtl="0" eaLnBrk="1" latinLnBrk="0" hangingPunct="1">
        <a:lnSpc>
          <a:spcPct val="90000"/>
        </a:lnSpc>
        <a:spcBef>
          <a:spcPts val="500"/>
        </a:spcBef>
        <a:buFont typeface="Arial"/>
        <a:buChar char="•"/>
        <a:defRPr sz="1800" b="0" i="0" kern="1200">
          <a:solidFill>
            <a:schemeClr val="tx1"/>
          </a:solidFill>
          <a:latin typeface="Rubik Almindelig" charset="0"/>
          <a:ea typeface="+mn-ea"/>
          <a:cs typeface="+mn-cs"/>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a-DK"/>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976" y="-3639471"/>
            <a:ext cx="9729216" cy="11460214"/>
          </a:xfrm>
          <a:prstGeom prst="rect">
            <a:avLst/>
          </a:prstGeom>
        </p:spPr>
      </p:pic>
      <p:sp>
        <p:nvSpPr>
          <p:cNvPr id="3" name="Undertitel 2"/>
          <p:cNvSpPr>
            <a:spLocks noGrp="1"/>
          </p:cNvSpPr>
          <p:nvPr>
            <p:ph type="subTitle" idx="1"/>
          </p:nvPr>
        </p:nvSpPr>
        <p:spPr>
          <a:xfrm>
            <a:off x="1166069" y="2090636"/>
            <a:ext cx="7029975" cy="2028217"/>
          </a:xfrm>
        </p:spPr>
        <p:txBody>
          <a:bodyPr>
            <a:normAutofit/>
          </a:bodyPr>
          <a:lstStyle/>
          <a:p>
            <a:pPr marL="171450" indent="-171450" algn="l" fontAlgn="base">
              <a:buFont typeface="Arial" panose="020B0604020202020204" pitchFamily="34" charset="0"/>
              <a:buChar char="•"/>
            </a:pPr>
            <a:r>
              <a:rPr lang="da-DK" sz="2000" dirty="0">
                <a:solidFill>
                  <a:srgbClr val="385623"/>
                </a:solidFill>
                <a:latin typeface="WindleshamPro" panose="02000503000000020003" pitchFamily="2" charset="0"/>
              </a:rPr>
              <a:t>Domæneteori</a:t>
            </a:r>
          </a:p>
          <a:p>
            <a:pPr marL="171450" indent="-171450" algn="l" fontAlgn="base">
              <a:buFont typeface="Arial" panose="020B0604020202020204" pitchFamily="34" charset="0"/>
              <a:buChar char="•"/>
            </a:pPr>
            <a:r>
              <a:rPr lang="da-DK" sz="2000" dirty="0">
                <a:solidFill>
                  <a:srgbClr val="385623"/>
                </a:solidFill>
                <a:latin typeface="WindleshamPro" panose="02000503000000020003" pitchFamily="2" charset="0"/>
              </a:rPr>
              <a:t>Metakommunikation</a:t>
            </a:r>
          </a:p>
          <a:p>
            <a:pPr marL="171450" indent="-171450" algn="l" fontAlgn="base">
              <a:buFont typeface="Arial" panose="020B0604020202020204" pitchFamily="34" charset="0"/>
              <a:buChar char="•"/>
            </a:pPr>
            <a:r>
              <a:rPr lang="da-DK" sz="2000" dirty="0">
                <a:solidFill>
                  <a:srgbClr val="385623"/>
                </a:solidFill>
                <a:latin typeface="WindleshamPro" panose="02000503000000020003" pitchFamily="2" charset="0"/>
              </a:rPr>
              <a:t>Aktiv lytning</a:t>
            </a:r>
          </a:p>
        </p:txBody>
      </p:sp>
      <p:sp>
        <p:nvSpPr>
          <p:cNvPr id="2" name="Tekstfelt 1">
            <a:extLst>
              <a:ext uri="{FF2B5EF4-FFF2-40B4-BE49-F238E27FC236}">
                <a16:creationId xmlns:a16="http://schemas.microsoft.com/office/drawing/2014/main" id="{F57EE9C0-42A0-4A70-8D9D-649EC52A6F8A}"/>
              </a:ext>
            </a:extLst>
          </p:cNvPr>
          <p:cNvSpPr txBox="1"/>
          <p:nvPr/>
        </p:nvSpPr>
        <p:spPr>
          <a:xfrm>
            <a:off x="1166069" y="1308683"/>
            <a:ext cx="7029975" cy="369332"/>
          </a:xfrm>
          <a:prstGeom prst="rect">
            <a:avLst/>
          </a:prstGeom>
          <a:noFill/>
        </p:spPr>
        <p:txBody>
          <a:bodyPr wrap="square" rtlCol="0">
            <a:spAutoFit/>
          </a:bodyPr>
          <a:lstStyle/>
          <a:p>
            <a:r>
              <a:rPr lang="da-DK" dirty="0">
                <a:solidFill>
                  <a:srgbClr val="385623"/>
                </a:solidFill>
                <a:latin typeface="GTWalsheimProBold" panose="02000503040000020003" pitchFamily="2" charset="0"/>
              </a:rPr>
              <a:t>REDSKABER TIL AT FORSTÅ OG ARBEJDE MED RELATIONEN</a:t>
            </a:r>
          </a:p>
        </p:txBody>
      </p:sp>
    </p:spTree>
    <p:extLst>
      <p:ext uri="{BB962C8B-B14F-4D97-AF65-F5344CB8AC3E}">
        <p14:creationId xmlns:p14="http://schemas.microsoft.com/office/powerpoint/2010/main" val="1458777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976" y="-3710909"/>
            <a:ext cx="9729216" cy="11460214"/>
          </a:xfrm>
          <a:prstGeom prst="rect">
            <a:avLst/>
          </a:prstGeom>
        </p:spPr>
      </p:pic>
      <p:sp>
        <p:nvSpPr>
          <p:cNvPr id="2" name="Tekstfelt 1">
            <a:extLst>
              <a:ext uri="{FF2B5EF4-FFF2-40B4-BE49-F238E27FC236}">
                <a16:creationId xmlns:a16="http://schemas.microsoft.com/office/drawing/2014/main" id="{F57EE9C0-42A0-4A70-8D9D-649EC52A6F8A}"/>
              </a:ext>
            </a:extLst>
          </p:cNvPr>
          <p:cNvSpPr txBox="1"/>
          <p:nvPr/>
        </p:nvSpPr>
        <p:spPr>
          <a:xfrm>
            <a:off x="1166069" y="1308683"/>
            <a:ext cx="7029975" cy="369332"/>
          </a:xfrm>
          <a:prstGeom prst="rect">
            <a:avLst/>
          </a:prstGeom>
          <a:noFill/>
        </p:spPr>
        <p:txBody>
          <a:bodyPr wrap="square" rtlCol="0">
            <a:spAutoFit/>
          </a:bodyPr>
          <a:lstStyle/>
          <a:p>
            <a:r>
              <a:rPr lang="da-DK" dirty="0">
                <a:solidFill>
                  <a:srgbClr val="385623"/>
                </a:solidFill>
                <a:latin typeface="GTWalsheimProBold" panose="02000503040000020003" pitchFamily="2" charset="0"/>
              </a:rPr>
              <a:t>DOMÆNETEORI</a:t>
            </a:r>
          </a:p>
        </p:txBody>
      </p:sp>
      <p:sp>
        <p:nvSpPr>
          <p:cNvPr id="4" name="Tekstfelt 3">
            <a:extLst>
              <a:ext uri="{FF2B5EF4-FFF2-40B4-BE49-F238E27FC236}">
                <a16:creationId xmlns:a16="http://schemas.microsoft.com/office/drawing/2014/main" id="{2E6AE8CC-3FE9-E86F-406B-221825755CDE}"/>
              </a:ext>
            </a:extLst>
          </p:cNvPr>
          <p:cNvSpPr txBox="1"/>
          <p:nvPr/>
        </p:nvSpPr>
        <p:spPr>
          <a:xfrm>
            <a:off x="4196118" y="4128857"/>
            <a:ext cx="6627302" cy="2650921"/>
          </a:xfrm>
          <a:prstGeom prst="rect">
            <a:avLst/>
          </a:prstGeom>
          <a:noFill/>
        </p:spPr>
        <p:txBody>
          <a:bodyPr wrap="square" rtlCol="0">
            <a:spAutoFit/>
          </a:bodyPr>
          <a:lstStyle/>
          <a:p>
            <a:endParaRPr lang="da-DK" dirty="0"/>
          </a:p>
        </p:txBody>
      </p:sp>
      <p:pic>
        <p:nvPicPr>
          <p:cNvPr id="5" name="Billede 4">
            <a:extLst>
              <a:ext uri="{FF2B5EF4-FFF2-40B4-BE49-F238E27FC236}">
                <a16:creationId xmlns:a16="http://schemas.microsoft.com/office/drawing/2014/main" id="{42ED51AB-6DB3-72E3-1BD0-C7DF6F6E3661}"/>
              </a:ext>
            </a:extLst>
          </p:cNvPr>
          <p:cNvPicPr>
            <a:picLocks noChangeAspect="1"/>
          </p:cNvPicPr>
          <p:nvPr/>
        </p:nvPicPr>
        <p:blipFill rotWithShape="1">
          <a:blip r:embed="rId4"/>
          <a:srcRect l="8851" t="8385" r="8200" b="8569"/>
          <a:stretch/>
        </p:blipFill>
        <p:spPr>
          <a:xfrm>
            <a:off x="4245574" y="1369503"/>
            <a:ext cx="3582802" cy="3363985"/>
          </a:xfrm>
          <a:prstGeom prst="rect">
            <a:avLst/>
          </a:prstGeom>
        </p:spPr>
      </p:pic>
      <p:sp>
        <p:nvSpPr>
          <p:cNvPr id="3" name="Tekstfelt 2">
            <a:extLst>
              <a:ext uri="{FF2B5EF4-FFF2-40B4-BE49-F238E27FC236}">
                <a16:creationId xmlns:a16="http://schemas.microsoft.com/office/drawing/2014/main" id="{BA1A4645-B9D4-F223-E41F-E6BE5036F228}"/>
              </a:ext>
            </a:extLst>
          </p:cNvPr>
          <p:cNvSpPr txBox="1"/>
          <p:nvPr/>
        </p:nvSpPr>
        <p:spPr>
          <a:xfrm>
            <a:off x="209724" y="6427113"/>
            <a:ext cx="8514825" cy="430887"/>
          </a:xfrm>
          <a:prstGeom prst="rect">
            <a:avLst/>
          </a:prstGeom>
          <a:noFill/>
        </p:spPr>
        <p:txBody>
          <a:bodyPr wrap="square" rtlCol="0">
            <a:spAutoFit/>
          </a:bodyPr>
          <a:lstStyle/>
          <a:p>
            <a:r>
              <a:rPr lang="da-DK" sz="1000" dirty="0">
                <a:solidFill>
                  <a:srgbClr val="385623"/>
                </a:solidFill>
                <a:latin typeface="WindleshamPro" panose="02000503000000020003" pitchFamily="2" charset="0"/>
              </a:rPr>
              <a:t>Figuren er hentet fra Boysen, N. og Lyndby Christensen, U., 2022:53: </a:t>
            </a:r>
            <a:r>
              <a:rPr lang="da-DK" sz="1000" i="1" dirty="0">
                <a:solidFill>
                  <a:srgbClr val="385623"/>
                </a:solidFill>
                <a:latin typeface="WindleshamPro" panose="02000503000000020003" pitchFamily="2" charset="0"/>
              </a:rPr>
              <a:t>Telefonrådgivning – en grundbog</a:t>
            </a:r>
            <a:r>
              <a:rPr lang="da-DK" sz="1000" dirty="0">
                <a:solidFill>
                  <a:srgbClr val="385623"/>
                </a:solidFill>
                <a:latin typeface="WindleshamPro" panose="02000503000000020003" pitchFamily="2" charset="0"/>
              </a:rPr>
              <a:t>. Akademisk Forlag </a:t>
            </a:r>
          </a:p>
          <a:p>
            <a:endParaRPr lang="da-DK" sz="1100" dirty="0">
              <a:solidFill>
                <a:srgbClr val="385623"/>
              </a:solidFill>
              <a:latin typeface="WindleshamPro" panose="02000503000000020003" pitchFamily="2" charset="0"/>
            </a:endParaRPr>
          </a:p>
        </p:txBody>
      </p:sp>
    </p:spTree>
    <p:extLst>
      <p:ext uri="{BB962C8B-B14F-4D97-AF65-F5344CB8AC3E}">
        <p14:creationId xmlns:p14="http://schemas.microsoft.com/office/powerpoint/2010/main" val="246881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976" y="-3639471"/>
            <a:ext cx="9729216" cy="11460214"/>
          </a:xfrm>
          <a:prstGeom prst="rect">
            <a:avLst/>
          </a:prstGeom>
        </p:spPr>
      </p:pic>
      <p:sp>
        <p:nvSpPr>
          <p:cNvPr id="3" name="Undertitel 2"/>
          <p:cNvSpPr>
            <a:spLocks noGrp="1"/>
          </p:cNvSpPr>
          <p:nvPr>
            <p:ph type="subTitle" idx="1"/>
          </p:nvPr>
        </p:nvSpPr>
        <p:spPr>
          <a:xfrm>
            <a:off x="1166069" y="1801109"/>
            <a:ext cx="5587069" cy="1535022"/>
          </a:xfrm>
        </p:spPr>
        <p:txBody>
          <a:bodyPr>
            <a:noAutofit/>
          </a:bodyPr>
          <a:lstStyle/>
          <a:p>
            <a:pPr algn="l" fontAlgn="base"/>
            <a:r>
              <a:rPr lang="da-DK" sz="2000" i="1" dirty="0">
                <a:solidFill>
                  <a:srgbClr val="385623"/>
                </a:solidFill>
                <a:latin typeface="WindleshamPro" panose="02000503000000020003" pitchFamily="2" charset="0"/>
              </a:rPr>
              <a:t>”Metakommunikation er at tale om det, man gør: om målet og ramme for samtalen og om, hvorvidt samtalen går, som den skal. Det er jo kun brugeren, der kan svare på det.”</a:t>
            </a:r>
            <a:r>
              <a:rPr lang="da-DK" sz="2000" dirty="0">
                <a:solidFill>
                  <a:srgbClr val="385623"/>
                </a:solidFill>
                <a:latin typeface="WindleshamPro" panose="02000503000000020003" pitchFamily="2" charset="0"/>
              </a:rPr>
              <a:t> </a:t>
            </a:r>
          </a:p>
          <a:p>
            <a:pPr algn="r" fontAlgn="base"/>
            <a:r>
              <a:rPr lang="da-DK" sz="1400" dirty="0">
                <a:solidFill>
                  <a:srgbClr val="385623"/>
                </a:solidFill>
                <a:latin typeface="WindleshamPro" panose="02000503000000020003" pitchFamily="2" charset="0"/>
              </a:rPr>
              <a:t>Boysen og Lyndby Christensen 2022:55</a:t>
            </a:r>
          </a:p>
        </p:txBody>
      </p:sp>
      <p:sp>
        <p:nvSpPr>
          <p:cNvPr id="2" name="Tekstfelt 1">
            <a:extLst>
              <a:ext uri="{FF2B5EF4-FFF2-40B4-BE49-F238E27FC236}">
                <a16:creationId xmlns:a16="http://schemas.microsoft.com/office/drawing/2014/main" id="{F57EE9C0-42A0-4A70-8D9D-649EC52A6F8A}"/>
              </a:ext>
            </a:extLst>
          </p:cNvPr>
          <p:cNvSpPr txBox="1"/>
          <p:nvPr/>
        </p:nvSpPr>
        <p:spPr>
          <a:xfrm>
            <a:off x="1166069" y="1308683"/>
            <a:ext cx="7029975" cy="369332"/>
          </a:xfrm>
          <a:prstGeom prst="rect">
            <a:avLst/>
          </a:prstGeom>
          <a:noFill/>
        </p:spPr>
        <p:txBody>
          <a:bodyPr wrap="square" rtlCol="0">
            <a:spAutoFit/>
          </a:bodyPr>
          <a:lstStyle/>
          <a:p>
            <a:r>
              <a:rPr lang="da-DK" dirty="0">
                <a:solidFill>
                  <a:srgbClr val="385623"/>
                </a:solidFill>
                <a:latin typeface="GTWalsheimProBold" panose="02000503040000020003" pitchFamily="2" charset="0"/>
              </a:rPr>
              <a:t>METAKOMMUNIKATION</a:t>
            </a:r>
          </a:p>
        </p:txBody>
      </p:sp>
      <p:sp>
        <p:nvSpPr>
          <p:cNvPr id="5" name="Tekstfelt 4">
            <a:extLst>
              <a:ext uri="{FF2B5EF4-FFF2-40B4-BE49-F238E27FC236}">
                <a16:creationId xmlns:a16="http://schemas.microsoft.com/office/drawing/2014/main" id="{86207443-5221-B05B-B617-AAF6269BCAFC}"/>
              </a:ext>
            </a:extLst>
          </p:cNvPr>
          <p:cNvSpPr txBox="1"/>
          <p:nvPr/>
        </p:nvSpPr>
        <p:spPr>
          <a:xfrm>
            <a:off x="165683" y="6456892"/>
            <a:ext cx="7325686" cy="246221"/>
          </a:xfrm>
          <a:prstGeom prst="rect">
            <a:avLst/>
          </a:prstGeom>
          <a:noFill/>
        </p:spPr>
        <p:txBody>
          <a:bodyPr wrap="square">
            <a:spAutoFit/>
          </a:bodyPr>
          <a:lstStyle/>
          <a:p>
            <a:r>
              <a:rPr lang="da-DK" sz="1000" dirty="0">
                <a:solidFill>
                  <a:srgbClr val="385623"/>
                </a:solidFill>
                <a:latin typeface="WindleshamPro" panose="02000503000000020003" pitchFamily="2" charset="0"/>
              </a:rPr>
              <a:t>Boysen, N. og Lyndby Christensen, U., 2022: </a:t>
            </a:r>
            <a:r>
              <a:rPr lang="da-DK" sz="1000" i="1" dirty="0">
                <a:solidFill>
                  <a:srgbClr val="385623"/>
                </a:solidFill>
                <a:latin typeface="WindleshamPro" panose="02000503000000020003" pitchFamily="2" charset="0"/>
              </a:rPr>
              <a:t>Telefonrådgivning – en grundbog</a:t>
            </a:r>
            <a:r>
              <a:rPr lang="da-DK" sz="1000" dirty="0">
                <a:solidFill>
                  <a:srgbClr val="385623"/>
                </a:solidFill>
                <a:latin typeface="WindleshamPro" panose="02000503000000020003" pitchFamily="2" charset="0"/>
              </a:rPr>
              <a:t>. Akademisk Forlag </a:t>
            </a:r>
          </a:p>
        </p:txBody>
      </p:sp>
    </p:spTree>
    <p:extLst>
      <p:ext uri="{BB962C8B-B14F-4D97-AF65-F5344CB8AC3E}">
        <p14:creationId xmlns:p14="http://schemas.microsoft.com/office/powerpoint/2010/main" val="86968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976" y="-3639471"/>
            <a:ext cx="9729216" cy="11460214"/>
          </a:xfrm>
          <a:prstGeom prst="rect">
            <a:avLst/>
          </a:prstGeom>
        </p:spPr>
      </p:pic>
      <p:sp>
        <p:nvSpPr>
          <p:cNvPr id="3" name="Undertitel 2"/>
          <p:cNvSpPr>
            <a:spLocks noGrp="1"/>
          </p:cNvSpPr>
          <p:nvPr>
            <p:ph type="subTitle" idx="1"/>
          </p:nvPr>
        </p:nvSpPr>
        <p:spPr>
          <a:xfrm>
            <a:off x="1166069" y="1298629"/>
            <a:ext cx="7029975" cy="4894235"/>
          </a:xfrm>
        </p:spPr>
        <p:txBody>
          <a:bodyPr>
            <a:noAutofit/>
          </a:bodyPr>
          <a:lstStyle/>
          <a:p>
            <a:pPr algn="l" fontAlgn="base"/>
            <a:r>
              <a:rPr lang="da-DK" sz="1600" dirty="0">
                <a:solidFill>
                  <a:srgbClr val="385623"/>
                </a:solidFill>
                <a:latin typeface="WindleshamPro" panose="02000503000000020003" pitchFamily="2" charset="0"/>
              </a:rPr>
              <a:t>Eksempler fra Kræftens Bekæmpelses Kræftlinje på, hvordan de arbejder med metakommunikation:</a:t>
            </a:r>
          </a:p>
          <a:p>
            <a:pPr marL="285750" indent="-285750" algn="l" fontAlgn="base">
              <a:buFont typeface="Arial" panose="020B0604020202020204" pitchFamily="34" charset="0"/>
              <a:buChar char="•"/>
            </a:pPr>
            <a:r>
              <a:rPr lang="da-DK" sz="1600" i="1" dirty="0">
                <a:solidFill>
                  <a:srgbClr val="385623"/>
                </a:solidFill>
                <a:latin typeface="WindleshamPro" panose="02000503000000020003" pitchFamily="2" charset="0"/>
              </a:rPr>
              <a:t>Vi sætter ord på noget af det, man i ansigt til ansigt-samtaler ville signalere – for eksempel: ”Nu stopper jeg dig lige for at høre….”</a:t>
            </a:r>
          </a:p>
          <a:p>
            <a:pPr marL="285750" indent="-285750" algn="l" fontAlgn="base">
              <a:buFont typeface="Arial" panose="020B0604020202020204" pitchFamily="34" charset="0"/>
              <a:buChar char="•"/>
            </a:pPr>
            <a:r>
              <a:rPr lang="da-DK" sz="1600" i="1" dirty="0">
                <a:solidFill>
                  <a:srgbClr val="385623"/>
                </a:solidFill>
                <a:latin typeface="WindleshamPro" panose="02000503000000020003" pitchFamily="2" charset="0"/>
              </a:rPr>
              <a:t>Vi skaber nærvær ved at spørge ind til, hvor de er: ”Er du ude at gå?”, ”Er du et sted, hvor du kan tale frit?”. På den måde skaber vi et fælles billede og ramme for samtalen. Vi har en opmærksomhed på, om der er andre i rummet, hvor brugeren sidder.</a:t>
            </a:r>
          </a:p>
          <a:p>
            <a:pPr marL="285750" indent="-285750" algn="l" fontAlgn="base">
              <a:buFont typeface="Arial" panose="020B0604020202020204" pitchFamily="34" charset="0"/>
              <a:buChar char="•"/>
            </a:pPr>
            <a:r>
              <a:rPr lang="da-DK" sz="1600" i="1" dirty="0">
                <a:solidFill>
                  <a:srgbClr val="385623"/>
                </a:solidFill>
                <a:latin typeface="WindleshamPro" panose="02000503000000020003" pitchFamily="2" charset="0"/>
              </a:rPr>
              <a:t>Rådgiveren sætter ord på det, vedkommende hører: ”Jeg kan høre, du bliver ked af det” eller: ”Du bliver lidt stille nu…?”</a:t>
            </a:r>
          </a:p>
          <a:p>
            <a:pPr marL="285750" indent="-285750" algn="l" fontAlgn="base">
              <a:buFont typeface="Arial" panose="020B0604020202020204" pitchFamily="34" charset="0"/>
              <a:buChar char="•"/>
            </a:pPr>
            <a:r>
              <a:rPr lang="da-DK" sz="1600" i="1" dirty="0">
                <a:solidFill>
                  <a:srgbClr val="385623"/>
                </a:solidFill>
                <a:latin typeface="WindleshamPro" panose="02000503000000020003" pitchFamily="2" charset="0"/>
              </a:rPr>
              <a:t>Vi forsøger at sikre en fælles forståelse ved at stoppe op, opsummere, gentager og spørge ind til, om vi taler om det, der er brug for.</a:t>
            </a:r>
          </a:p>
          <a:p>
            <a:pPr marL="285750" indent="-285750" algn="l" fontAlgn="base">
              <a:buFont typeface="Arial" panose="020B0604020202020204" pitchFamily="34" charset="0"/>
              <a:buChar char="•"/>
            </a:pPr>
            <a:r>
              <a:rPr lang="da-DK" sz="1600" i="1" dirty="0">
                <a:solidFill>
                  <a:srgbClr val="385623"/>
                </a:solidFill>
                <a:latin typeface="WindleshamPro" panose="02000503000000020003" pitchFamily="2" charset="0"/>
              </a:rPr>
              <a:t>På samme måde sætter vi ord på egen adfærd: ”Jeg er lige stille nu, fordi jeg er ved at slå noget af det op, du spørger om” eller: ”Jeg sætter dig lige på pause for at tale med en kollega. Jeg er tilbage lige om lidt.”</a:t>
            </a:r>
          </a:p>
          <a:p>
            <a:pPr algn="r" fontAlgn="base"/>
            <a:r>
              <a:rPr lang="da-DK" sz="1200" dirty="0">
                <a:solidFill>
                  <a:srgbClr val="385623"/>
                </a:solidFill>
                <a:latin typeface="WindleshamPro" panose="02000503000000020003" pitchFamily="2" charset="0"/>
              </a:rPr>
              <a:t>Kræftlinjen i Boysen og Lyndby Christensen 2022:56</a:t>
            </a:r>
          </a:p>
        </p:txBody>
      </p:sp>
      <p:sp>
        <p:nvSpPr>
          <p:cNvPr id="2" name="Tekstfelt 1">
            <a:extLst>
              <a:ext uri="{FF2B5EF4-FFF2-40B4-BE49-F238E27FC236}">
                <a16:creationId xmlns:a16="http://schemas.microsoft.com/office/drawing/2014/main" id="{F57EE9C0-42A0-4A70-8D9D-649EC52A6F8A}"/>
              </a:ext>
            </a:extLst>
          </p:cNvPr>
          <p:cNvSpPr txBox="1"/>
          <p:nvPr/>
        </p:nvSpPr>
        <p:spPr>
          <a:xfrm>
            <a:off x="1166069" y="901489"/>
            <a:ext cx="7029975" cy="369332"/>
          </a:xfrm>
          <a:prstGeom prst="rect">
            <a:avLst/>
          </a:prstGeom>
          <a:noFill/>
        </p:spPr>
        <p:txBody>
          <a:bodyPr wrap="square" rtlCol="0">
            <a:spAutoFit/>
          </a:bodyPr>
          <a:lstStyle/>
          <a:p>
            <a:r>
              <a:rPr lang="da-DK" dirty="0">
                <a:solidFill>
                  <a:srgbClr val="385623"/>
                </a:solidFill>
                <a:latin typeface="GTWalsheimProBold" panose="02000503040000020003" pitchFamily="2" charset="0"/>
              </a:rPr>
              <a:t>METAKOMMUNIKATION</a:t>
            </a:r>
          </a:p>
        </p:txBody>
      </p:sp>
      <p:sp>
        <p:nvSpPr>
          <p:cNvPr id="5" name="Tekstfelt 4">
            <a:extLst>
              <a:ext uri="{FF2B5EF4-FFF2-40B4-BE49-F238E27FC236}">
                <a16:creationId xmlns:a16="http://schemas.microsoft.com/office/drawing/2014/main" id="{62F34B94-A8A1-DC7E-690D-E7147F184C7F}"/>
              </a:ext>
            </a:extLst>
          </p:cNvPr>
          <p:cNvSpPr txBox="1"/>
          <p:nvPr/>
        </p:nvSpPr>
        <p:spPr>
          <a:xfrm>
            <a:off x="207628" y="6391477"/>
            <a:ext cx="7887748" cy="246221"/>
          </a:xfrm>
          <a:prstGeom prst="rect">
            <a:avLst/>
          </a:prstGeom>
          <a:noFill/>
        </p:spPr>
        <p:txBody>
          <a:bodyPr wrap="square">
            <a:spAutoFit/>
          </a:bodyPr>
          <a:lstStyle/>
          <a:p>
            <a:r>
              <a:rPr lang="da-DK" sz="1000" dirty="0">
                <a:solidFill>
                  <a:srgbClr val="385623"/>
                </a:solidFill>
                <a:latin typeface="WindleshamPro" panose="02000503000000020003" pitchFamily="2" charset="0"/>
              </a:rPr>
              <a:t>Boysen, N. og Lyndby Christensen, U., 2022: </a:t>
            </a:r>
            <a:r>
              <a:rPr lang="da-DK" sz="1000" i="1" dirty="0">
                <a:solidFill>
                  <a:srgbClr val="385623"/>
                </a:solidFill>
                <a:latin typeface="WindleshamPro" panose="02000503000000020003" pitchFamily="2" charset="0"/>
              </a:rPr>
              <a:t>Telefonrådgivning – en grundbog</a:t>
            </a:r>
            <a:r>
              <a:rPr lang="da-DK" sz="1000" dirty="0">
                <a:solidFill>
                  <a:srgbClr val="385623"/>
                </a:solidFill>
                <a:latin typeface="WindleshamPro" panose="02000503000000020003" pitchFamily="2" charset="0"/>
              </a:rPr>
              <a:t>. Akademisk Forlag </a:t>
            </a:r>
          </a:p>
        </p:txBody>
      </p:sp>
    </p:spTree>
    <p:extLst>
      <p:ext uri="{BB962C8B-B14F-4D97-AF65-F5344CB8AC3E}">
        <p14:creationId xmlns:p14="http://schemas.microsoft.com/office/powerpoint/2010/main" val="123717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976" y="-3639471"/>
            <a:ext cx="9729216" cy="11460214"/>
          </a:xfrm>
          <a:prstGeom prst="rect">
            <a:avLst/>
          </a:prstGeom>
        </p:spPr>
      </p:pic>
      <p:sp>
        <p:nvSpPr>
          <p:cNvPr id="3" name="Undertitel 2"/>
          <p:cNvSpPr>
            <a:spLocks noGrp="1"/>
          </p:cNvSpPr>
          <p:nvPr>
            <p:ph type="subTitle" idx="1"/>
          </p:nvPr>
        </p:nvSpPr>
        <p:spPr>
          <a:xfrm>
            <a:off x="1166069" y="1725608"/>
            <a:ext cx="7029975" cy="3030950"/>
          </a:xfrm>
        </p:spPr>
        <p:txBody>
          <a:bodyPr>
            <a:normAutofit/>
          </a:bodyPr>
          <a:lstStyle/>
          <a:p>
            <a:pPr algn="l" fontAlgn="base"/>
            <a:r>
              <a:rPr lang="da-DK" sz="2000" dirty="0">
                <a:solidFill>
                  <a:srgbClr val="385623"/>
                </a:solidFill>
                <a:latin typeface="WindleshamPro" panose="02000503000000020003" pitchFamily="2" charset="0"/>
              </a:rPr>
              <a:t>Psykolog Carl Rogers har udviklet begrebet og påpeger, at der er tre faktorer, som er afgørende for etableringen af en god kontakt til brugeren:</a:t>
            </a:r>
          </a:p>
          <a:p>
            <a:pPr marL="171450" indent="-171450" algn="l" fontAlgn="base">
              <a:buFont typeface="Arial" panose="020B0604020202020204" pitchFamily="34" charset="0"/>
              <a:buChar char="•"/>
            </a:pPr>
            <a:r>
              <a:rPr lang="da-DK" sz="2000" dirty="0">
                <a:solidFill>
                  <a:srgbClr val="385623"/>
                </a:solidFill>
                <a:latin typeface="WindleshamPro" panose="02000503000000020003" pitchFamily="2" charset="0"/>
              </a:rPr>
              <a:t>Ubetinget positiv accept</a:t>
            </a:r>
          </a:p>
          <a:p>
            <a:pPr marL="171450" indent="-171450" algn="l" fontAlgn="base">
              <a:buFont typeface="Arial" panose="020B0604020202020204" pitchFamily="34" charset="0"/>
              <a:buChar char="•"/>
            </a:pPr>
            <a:r>
              <a:rPr lang="da-DK" sz="2000" dirty="0">
                <a:solidFill>
                  <a:srgbClr val="385623"/>
                </a:solidFill>
                <a:latin typeface="WindleshamPro" panose="02000503000000020003" pitchFamily="2" charset="0"/>
              </a:rPr>
              <a:t>Empati</a:t>
            </a:r>
          </a:p>
          <a:p>
            <a:pPr marL="171450" indent="-171450" algn="l" fontAlgn="base">
              <a:buFont typeface="Arial" panose="020B0604020202020204" pitchFamily="34" charset="0"/>
              <a:buChar char="•"/>
            </a:pPr>
            <a:r>
              <a:rPr lang="da-DK" sz="2000" dirty="0">
                <a:solidFill>
                  <a:srgbClr val="385623"/>
                </a:solidFill>
                <a:latin typeface="WindleshamPro" panose="02000503000000020003" pitchFamily="2" charset="0"/>
              </a:rPr>
              <a:t>Kongruens</a:t>
            </a:r>
          </a:p>
        </p:txBody>
      </p:sp>
      <p:sp>
        <p:nvSpPr>
          <p:cNvPr id="2" name="Tekstfelt 1">
            <a:extLst>
              <a:ext uri="{FF2B5EF4-FFF2-40B4-BE49-F238E27FC236}">
                <a16:creationId xmlns:a16="http://schemas.microsoft.com/office/drawing/2014/main" id="{F57EE9C0-42A0-4A70-8D9D-649EC52A6F8A}"/>
              </a:ext>
            </a:extLst>
          </p:cNvPr>
          <p:cNvSpPr txBox="1"/>
          <p:nvPr/>
        </p:nvSpPr>
        <p:spPr>
          <a:xfrm>
            <a:off x="1166069" y="1308683"/>
            <a:ext cx="7029975" cy="369332"/>
          </a:xfrm>
          <a:prstGeom prst="rect">
            <a:avLst/>
          </a:prstGeom>
          <a:noFill/>
        </p:spPr>
        <p:txBody>
          <a:bodyPr wrap="square" rtlCol="0">
            <a:spAutoFit/>
          </a:bodyPr>
          <a:lstStyle/>
          <a:p>
            <a:r>
              <a:rPr lang="da-DK" dirty="0">
                <a:solidFill>
                  <a:srgbClr val="385623"/>
                </a:solidFill>
                <a:latin typeface="GTWalsheimProBold" panose="02000503040000020003" pitchFamily="2" charset="0"/>
              </a:rPr>
              <a:t>AKTIV LYTNING</a:t>
            </a:r>
          </a:p>
        </p:txBody>
      </p:sp>
    </p:spTree>
    <p:extLst>
      <p:ext uri="{BB962C8B-B14F-4D97-AF65-F5344CB8AC3E}">
        <p14:creationId xmlns:p14="http://schemas.microsoft.com/office/powerpoint/2010/main" val="126899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Kontortema">
  <a:themeElements>
    <a:clrScheme name="Brugerdefineret 2">
      <a:dk1>
        <a:srgbClr val="262F4A"/>
      </a:dk1>
      <a:lt1>
        <a:srgbClr val="FFFFFF"/>
      </a:lt1>
      <a:dk2>
        <a:srgbClr val="44546A"/>
      </a:dk2>
      <a:lt2>
        <a:srgbClr val="E7E6E6"/>
      </a:lt2>
      <a:accent1>
        <a:srgbClr val="262F4A"/>
      </a:accent1>
      <a:accent2>
        <a:srgbClr val="5A91AF"/>
      </a:accent2>
      <a:accent3>
        <a:srgbClr val="E93D5D"/>
      </a:accent3>
      <a:accent4>
        <a:srgbClr val="E1F6FC"/>
      </a:accent4>
      <a:accent5>
        <a:srgbClr val="7999B5"/>
      </a:accent5>
      <a:accent6>
        <a:srgbClr val="A8B9CE"/>
      </a:accent6>
      <a:hlink>
        <a:srgbClr val="5A91AF"/>
      </a:hlink>
      <a:folHlink>
        <a:srgbClr val="E93D5D"/>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D_PowerPoint_skabelon_nye_pix" id="{0EC3759F-3D30-C44D-AE95-3A187996E7BD}" vid="{C39ACF45-D10B-A147-B258-7CD91609E8EF}"/>
    </a:ext>
  </a:ext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26071DBE51EB74D8BF531654CB1BB8A" ma:contentTypeVersion="16" ma:contentTypeDescription="Opret et nyt dokument." ma:contentTypeScope="" ma:versionID="035a1e5a0127ec5a953fcf96f331dddb">
  <xsd:schema xmlns:xsd="http://www.w3.org/2001/XMLSchema" xmlns:xs="http://www.w3.org/2001/XMLSchema" xmlns:p="http://schemas.microsoft.com/office/2006/metadata/properties" xmlns:ns2="6a19b182-87f6-4d2a-9ce3-1c7f0df7a088" xmlns:ns3="f196368a-2e87-4b5d-b139-8e170ec078d7" targetNamespace="http://schemas.microsoft.com/office/2006/metadata/properties" ma:root="true" ma:fieldsID="9faff529d4504c306e1a1c7ebbab68f9" ns2:_="" ns3:_="">
    <xsd:import namespace="6a19b182-87f6-4d2a-9ce3-1c7f0df7a088"/>
    <xsd:import namespace="f196368a-2e87-4b5d-b139-8e170ec078d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AutoTags" minOccurs="0"/>
                <xsd:element ref="ns2:MediaServiceOCR"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9b182-87f6-4d2a-9ce3-1c7f0df7a08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Location" ma:index="11" nillable="true" ma:displayName="MediaServiceLocation" ma:description="" ma:internalName="MediaServiceLocatio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c7ea742b-a6d4-4aa1-bdc7-70d1d212813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196368a-2e87-4b5d-b139-8e170ec078d7"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cc7fb43b-7df2-4a5b-ba18-888e0fc662d9}" ma:internalName="TaxCatchAll" ma:showField="CatchAllData" ma:web="f196368a-2e87-4b5d-b139-8e170ec078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9b182-87f6-4d2a-9ce3-1c7f0df7a088">
      <Terms xmlns="http://schemas.microsoft.com/office/infopath/2007/PartnerControls"/>
    </lcf76f155ced4ddcb4097134ff3c332f>
    <TaxCatchAll xmlns="f196368a-2e87-4b5d-b139-8e170ec078d7" xsi:nil="true"/>
  </documentManagement>
</p:properties>
</file>

<file path=customXml/itemProps1.xml><?xml version="1.0" encoding="utf-8"?>
<ds:datastoreItem xmlns:ds="http://schemas.openxmlformats.org/officeDocument/2006/customXml" ds:itemID="{5010BA5F-F223-4A76-91E3-023621C4B4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9b182-87f6-4d2a-9ce3-1c7f0df7a088"/>
    <ds:schemaRef ds:uri="f196368a-2e87-4b5d-b139-8e170ec078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990F03-9B5A-40AA-AB36-4410D06DC6BE}">
  <ds:schemaRefs>
    <ds:schemaRef ds:uri="http://schemas.microsoft.com/sharepoint/v3/contenttype/forms"/>
  </ds:schemaRefs>
</ds:datastoreItem>
</file>

<file path=customXml/itemProps3.xml><?xml version="1.0" encoding="utf-8"?>
<ds:datastoreItem xmlns:ds="http://schemas.openxmlformats.org/officeDocument/2006/customXml" ds:itemID="{B5B389CC-BF8F-4AB7-9CE4-9E8429AFA374}">
  <ds:schemaRefs>
    <ds:schemaRef ds:uri="6a19b182-87f6-4d2a-9ce3-1c7f0df7a088"/>
    <ds:schemaRef ds:uri="http://www.w3.org/XML/1998/namespace"/>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f196368a-2e87-4b5d-b139-8e170ec078d7"/>
  </ds:schemaRefs>
</ds:datastoreItem>
</file>

<file path=docProps/app.xml><?xml version="1.0" encoding="utf-8"?>
<Properties xmlns="http://schemas.openxmlformats.org/officeDocument/2006/extended-properties" xmlns:vt="http://schemas.openxmlformats.org/officeDocument/2006/docPropsVTypes">
  <Template>RD_PowerPoint_skabelon_nye_pix</Template>
  <TotalTime>285</TotalTime>
  <Words>701</Words>
  <Application>Microsoft Office PowerPoint</Application>
  <PresentationFormat>Widescreen</PresentationFormat>
  <Paragraphs>46</Paragraphs>
  <Slides>5</Slides>
  <Notes>5</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5</vt:i4>
      </vt:variant>
    </vt:vector>
  </HeadingPairs>
  <TitlesOfParts>
    <vt:vector size="11" baseType="lpstr">
      <vt:lpstr>Arial</vt:lpstr>
      <vt:lpstr>Calibri</vt:lpstr>
      <vt:lpstr>GTWalsheimProBold</vt:lpstr>
      <vt:lpstr>Rubik Almindelig</vt:lpstr>
      <vt:lpstr>WindleshamPro</vt:lpstr>
      <vt:lpstr>Kontortema</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Anna Eistrup</dc:creator>
  <cp:lastModifiedBy>Ulla Lyndby Christensen</cp:lastModifiedBy>
  <cp:revision>3</cp:revision>
  <dcterms:created xsi:type="dcterms:W3CDTF">2018-02-19T11:53:53Z</dcterms:created>
  <dcterms:modified xsi:type="dcterms:W3CDTF">2022-11-07T12:38:55Z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0x010100C26071DBE51EB74D8BF531654CB1BB8A</vt:lpwstr>
  </property>
  <property fmtid="{D5CDD505-2E9C-101B-9397-08002B2CF9AE}" pid="3" name="MediaServiceImageTags">
    <vt:lpwstr/>
  </property>
</Properties>
</file>